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56" r:id="rId3"/>
    <p:sldId id="288" r:id="rId4"/>
    <p:sldId id="257" r:id="rId5"/>
    <p:sldId id="262" r:id="rId6"/>
    <p:sldId id="263" r:id="rId7"/>
    <p:sldId id="264" r:id="rId8"/>
    <p:sldId id="265" r:id="rId9"/>
    <p:sldId id="284" r:id="rId10"/>
    <p:sldId id="266" r:id="rId11"/>
    <p:sldId id="267" r:id="rId12"/>
    <p:sldId id="268" r:id="rId13"/>
    <p:sldId id="269" r:id="rId14"/>
    <p:sldId id="285" r:id="rId15"/>
    <p:sldId id="270" r:id="rId16"/>
    <p:sldId id="271" r:id="rId17"/>
    <p:sldId id="272" r:id="rId18"/>
    <p:sldId id="273" r:id="rId19"/>
    <p:sldId id="274" r:id="rId20"/>
    <p:sldId id="287" r:id="rId21"/>
    <p:sldId id="275" r:id="rId22"/>
    <p:sldId id="286" r:id="rId23"/>
    <p:sldId id="276" r:id="rId24"/>
    <p:sldId id="277" r:id="rId25"/>
    <p:sldId id="278" r:id="rId26"/>
    <p:sldId id="279" r:id="rId27"/>
    <p:sldId id="280" r:id="rId28"/>
    <p:sldId id="281" r:id="rId29"/>
    <p:sldId id="282" r:id="rId30"/>
    <p:sldId id="283" r:id="rId31"/>
    <p:sldId id="261"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60" autoAdjust="0"/>
    <p:restoredTop sz="94622" autoAdjust="0"/>
  </p:normalViewPr>
  <p:slideViewPr>
    <p:cSldViewPr>
      <p:cViewPr varScale="1">
        <p:scale>
          <a:sx n="56" d="100"/>
          <a:sy n="56" d="100"/>
        </p:scale>
        <p:origin x="-642"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AC7EB11-B4FC-4553-BFBC-1C5A361A1BEE}" type="datetimeFigureOut">
              <a:rPr lang="en-US"/>
              <a:pPr>
                <a:defRPr/>
              </a:pPr>
              <a:t>7/24/2008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E2204C9-8539-49AA-B68D-D882EA4B52D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B5EBC4-59B0-4AFE-BAA4-3EEB88DF6B7C}"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80449F-8FF6-40C4-A57F-2A551923687E}"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80449F-8FF6-40C4-A57F-2A551923687E}"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7774F8-A532-4F76-8B02-7393A4327813}"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A8D4CD-7965-419D-AC25-F24D32988AC3}" type="slidenum">
              <a:rPr lang="en-US"/>
              <a:pPr fontAlgn="base">
                <a:spcBef>
                  <a:spcPct val="0"/>
                </a:spcBef>
                <a:spcAft>
                  <a:spcPct val="0"/>
                </a:spcAft>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7774F8-A532-4F76-8B02-7393A4327813}"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C3B92E-24D9-4F35-B223-64F8BC52C0AE}"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D56E5-5EE0-43DC-914C-4A0267C93C70}"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BDB3B-D451-4323-A38F-246144B2450F}"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C3B92E-24D9-4F35-B223-64F8BC52C0AE}"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9CE34D-BE64-437D-BAFE-AB599A0B304F}" type="datetimeFigureOut">
              <a:rPr lang="en-US"/>
              <a:pPr>
                <a:defRPr/>
              </a:pPr>
              <a:t>7/24/2008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74E075-69D2-4386-9646-537709A6475B}"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D517DA-3B05-4AE0-8A4C-4BFCAD63A9FC}" type="datetimeFigureOut">
              <a:rPr lang="en-US"/>
              <a:pPr>
                <a:defRPr/>
              </a:pPr>
              <a:t>7/24/2008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FEB55F-AA0A-4B89-9DFE-6EA744E72792}"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BADCC5-2B2F-4C1B-9EDB-B14C26559F4F}" type="datetimeFigureOut">
              <a:rPr lang="en-US"/>
              <a:pPr>
                <a:defRPr/>
              </a:pPr>
              <a:t>7/24/2008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9F80E3-66BC-4F58-AB1A-098213BD0E3A}"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5B289B-9D47-45C9-8D3D-C2E31E9A4163}" type="datetimeFigureOut">
              <a:rPr lang="en-US"/>
              <a:pPr>
                <a:defRPr/>
              </a:pPr>
              <a:t>7/24/2008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5384FA-2E06-439F-8C8C-1A9C1AA4D5C5}"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D360B8-8233-4EB9-B9C7-9247E4A1EE99}" type="datetimeFigureOut">
              <a:rPr lang="en-US"/>
              <a:pPr>
                <a:defRPr/>
              </a:pPr>
              <a:t>7/24/2008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ADA302-FCCD-413A-A2CD-1FF1589DCC15}"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07F5183-0546-4E35-B4DD-FE0598CB7526}" type="datetimeFigureOut">
              <a:rPr lang="en-US"/>
              <a:pPr>
                <a:defRPr/>
              </a:pPr>
              <a:t>7/24/2008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B5D2BA-5F98-4883-B2F1-83144ED9D38D}"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E71FC7-FC80-4769-85CE-563C82722683}" type="datetimeFigureOut">
              <a:rPr lang="en-US"/>
              <a:pPr>
                <a:defRPr/>
              </a:pPr>
              <a:t>7/24/2008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7F25551-E64C-4C71-B271-FBF6D5EA689A}"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FEBF1C-9AF9-431F-9C97-9CDCE7635BF5}" type="datetimeFigureOut">
              <a:rPr lang="en-US"/>
              <a:pPr>
                <a:defRPr/>
              </a:pPr>
              <a:t>7/24/2008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377E68-1BAF-4080-AF0A-0675E33CD359}"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86C65A-46E5-42AA-B44D-407A254C9D98}" type="datetimeFigureOut">
              <a:rPr lang="en-US"/>
              <a:pPr>
                <a:defRPr/>
              </a:pPr>
              <a:t>7/24/2008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5B186F-5E1D-4760-8E31-6A84357F866A}"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0996B7-3B3A-4D84-993F-FC456117DCD2}" type="datetimeFigureOut">
              <a:rPr lang="en-US"/>
              <a:pPr>
                <a:defRPr/>
              </a:pPr>
              <a:t>7/24/2008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A0D519-E251-4E6C-B41C-9631A61B05AC}"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C5983B-ED94-4542-8144-901D3F2EE124}" type="datetimeFigureOut">
              <a:rPr lang="en-US"/>
              <a:pPr>
                <a:defRPr/>
              </a:pPr>
              <a:t>7/24/2008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60E6E2-30F2-4C73-8ACA-57A002F2A85B}"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DF614F3-2DBE-40AF-BCFD-59FF5D6D6157}" type="datetimeFigureOut">
              <a:rPr lang="en-US"/>
              <a:pPr>
                <a:defRPr/>
              </a:pPr>
              <a:t>7/24/2008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75D40-1EF7-4988-AF65-9167A524CD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1"/>
            <a:ext cx="8610600" cy="984885"/>
          </a:xfrm>
          <a:prstGeom prst="rect">
            <a:avLst/>
          </a:prstGeom>
          <a:gradFill>
            <a:gsLst>
              <a:gs pos="0">
                <a:schemeClr val="accent6">
                  <a:tint val="50000"/>
                  <a:satMod val="300000"/>
                  <a:alpha val="59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en-US" sz="5800" b="1" dirty="0">
                <a:ln w="17780" cmpd="sng">
                  <a:solidFill>
                    <a:schemeClr val="tx1"/>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Mission To </a:t>
            </a:r>
            <a:r>
              <a:rPr lang="en-US" sz="5800" b="1" dirty="0" smtClean="0">
                <a:ln w="17780" cmpd="sng">
                  <a:solidFill>
                    <a:schemeClr val="tx1"/>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Honduras 2008</a:t>
            </a:r>
            <a:endParaRPr lang="en-US" sz="5800" b="1" dirty="0">
              <a:ln w="17780" cmpd="sng">
                <a:solidFill>
                  <a:schemeClr val="tx1"/>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TextBox 4"/>
          <p:cNvSpPr txBox="1"/>
          <p:nvPr/>
        </p:nvSpPr>
        <p:spPr>
          <a:xfrm>
            <a:off x="381000" y="4901148"/>
            <a:ext cx="8763000" cy="3785652"/>
          </a:xfrm>
          <a:prstGeom prst="rect">
            <a:avLst/>
          </a:prstGeom>
          <a:noFill/>
        </p:spPr>
        <p:txBody>
          <a:bodyPr numCol="4" spcCol="182880">
            <a:spAutoFit/>
          </a:bodyPr>
          <a:lstStyle/>
          <a:p>
            <a:pPr fontAlgn="auto">
              <a:spcBef>
                <a:spcPts val="0"/>
              </a:spcBef>
              <a:spcAft>
                <a:spcPts val="0"/>
              </a:spcAft>
              <a:defRPr/>
            </a:pPr>
            <a:r>
              <a:rPr lang="en-US" sz="2000" dirty="0">
                <a:solidFill>
                  <a:schemeClr val="bg1"/>
                </a:solidFill>
                <a:latin typeface="Tahoma" pitchFamily="34" charset="0"/>
                <a:cs typeface="Tahoma" pitchFamily="34" charset="0"/>
              </a:rPr>
              <a:t>Jon Knapp</a:t>
            </a:r>
          </a:p>
          <a:p>
            <a:pPr fontAlgn="auto">
              <a:spcBef>
                <a:spcPts val="0"/>
              </a:spcBef>
              <a:spcAft>
                <a:spcPts val="0"/>
              </a:spcAft>
              <a:defRPr/>
            </a:pPr>
            <a:r>
              <a:rPr lang="en-US" sz="2000" dirty="0">
                <a:solidFill>
                  <a:schemeClr val="bg1"/>
                </a:solidFill>
                <a:latin typeface="Tahoma" pitchFamily="34" charset="0"/>
                <a:cs typeface="Tahoma" pitchFamily="34" charset="0"/>
              </a:rPr>
              <a:t>Ted Whiteman</a:t>
            </a:r>
          </a:p>
          <a:p>
            <a:pPr fontAlgn="auto">
              <a:spcBef>
                <a:spcPts val="0"/>
              </a:spcBef>
              <a:spcAft>
                <a:spcPts val="0"/>
              </a:spcAft>
              <a:defRPr/>
            </a:pPr>
            <a:r>
              <a:rPr lang="en-US" sz="2000" dirty="0">
                <a:solidFill>
                  <a:schemeClr val="bg1"/>
                </a:solidFill>
                <a:latin typeface="Tahoma" pitchFamily="34" charset="0"/>
                <a:cs typeface="Tahoma" pitchFamily="34" charset="0"/>
              </a:rPr>
              <a:t>Brenda Whiteman</a:t>
            </a:r>
          </a:p>
          <a:p>
            <a:pPr fontAlgn="auto">
              <a:spcBef>
                <a:spcPts val="0"/>
              </a:spcBef>
              <a:spcAft>
                <a:spcPts val="0"/>
              </a:spcAft>
              <a:defRPr/>
            </a:pPr>
            <a:r>
              <a:rPr lang="en-US" sz="2000" dirty="0">
                <a:solidFill>
                  <a:schemeClr val="bg1"/>
                </a:solidFill>
                <a:latin typeface="Tahoma" pitchFamily="34" charset="0"/>
                <a:cs typeface="Tahoma" pitchFamily="34" charset="0"/>
              </a:rPr>
              <a:t>Mary Hunter</a:t>
            </a:r>
          </a:p>
          <a:p>
            <a:pPr fontAlgn="auto">
              <a:spcBef>
                <a:spcPts val="0"/>
              </a:spcBef>
              <a:spcAft>
                <a:spcPts val="0"/>
              </a:spcAft>
              <a:defRPr/>
            </a:pPr>
            <a:r>
              <a:rPr lang="en-US" sz="2000" dirty="0">
                <a:solidFill>
                  <a:schemeClr val="bg1"/>
                </a:solidFill>
                <a:latin typeface="Tahoma" pitchFamily="34" charset="0"/>
                <a:cs typeface="Tahoma" pitchFamily="34" charset="0"/>
              </a:rPr>
              <a:t>Meagan Dahlgren</a:t>
            </a: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Jessica </a:t>
            </a:r>
            <a:r>
              <a:rPr lang="en-US" sz="2000" dirty="0" err="1">
                <a:solidFill>
                  <a:schemeClr val="bg1"/>
                </a:solidFill>
                <a:latin typeface="Tahoma" pitchFamily="34" charset="0"/>
                <a:cs typeface="Tahoma" pitchFamily="34" charset="0"/>
              </a:rPr>
              <a:t>O’Donel</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Matt </a:t>
            </a:r>
            <a:r>
              <a:rPr lang="en-US" sz="2000" dirty="0" err="1">
                <a:solidFill>
                  <a:schemeClr val="bg1"/>
                </a:solidFill>
                <a:latin typeface="Tahoma" pitchFamily="34" charset="0"/>
                <a:cs typeface="Tahoma" pitchFamily="34" charset="0"/>
              </a:rPr>
              <a:t>O’Donel</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Brian </a:t>
            </a:r>
            <a:r>
              <a:rPr lang="en-US" sz="2000" dirty="0" err="1">
                <a:solidFill>
                  <a:schemeClr val="bg1"/>
                </a:solidFill>
                <a:latin typeface="Tahoma" pitchFamily="34" charset="0"/>
                <a:cs typeface="Tahoma" pitchFamily="34" charset="0"/>
              </a:rPr>
              <a:t>Wiggs</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Brian Nelson</a:t>
            </a:r>
          </a:p>
          <a:p>
            <a:pPr fontAlgn="auto">
              <a:spcBef>
                <a:spcPts val="0"/>
              </a:spcBef>
              <a:spcAft>
                <a:spcPts val="0"/>
              </a:spcAft>
              <a:defRPr/>
            </a:pPr>
            <a:r>
              <a:rPr lang="en-US" sz="2000" dirty="0">
                <a:solidFill>
                  <a:schemeClr val="bg1"/>
                </a:solidFill>
                <a:latin typeface="Tahoma" pitchFamily="34" charset="0"/>
                <a:cs typeface="Tahoma" pitchFamily="34" charset="0"/>
              </a:rPr>
              <a:t>Susan Bradley</a:t>
            </a: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Debbie Boyle</a:t>
            </a:r>
          </a:p>
          <a:p>
            <a:pPr fontAlgn="auto">
              <a:spcBef>
                <a:spcPts val="0"/>
              </a:spcBef>
              <a:spcAft>
                <a:spcPts val="0"/>
              </a:spcAft>
              <a:defRPr/>
            </a:pPr>
            <a:r>
              <a:rPr lang="en-US" sz="2000" dirty="0">
                <a:solidFill>
                  <a:schemeClr val="bg1"/>
                </a:solidFill>
                <a:latin typeface="Tahoma" pitchFamily="34" charset="0"/>
                <a:cs typeface="Tahoma" pitchFamily="34" charset="0"/>
              </a:rPr>
              <a:t>Brad Butcher</a:t>
            </a:r>
          </a:p>
          <a:p>
            <a:pPr fontAlgn="auto">
              <a:spcBef>
                <a:spcPts val="0"/>
              </a:spcBef>
              <a:spcAft>
                <a:spcPts val="0"/>
              </a:spcAft>
              <a:defRPr/>
            </a:pPr>
            <a:r>
              <a:rPr lang="en-US" sz="2000" dirty="0" err="1">
                <a:solidFill>
                  <a:schemeClr val="bg1"/>
                </a:solidFill>
                <a:latin typeface="Tahoma" pitchFamily="34" charset="0"/>
                <a:cs typeface="Tahoma" pitchFamily="34" charset="0"/>
              </a:rPr>
              <a:t>Raechel</a:t>
            </a:r>
            <a:r>
              <a:rPr lang="en-US" sz="2000" dirty="0">
                <a:solidFill>
                  <a:schemeClr val="bg1"/>
                </a:solidFill>
                <a:latin typeface="Tahoma" pitchFamily="34" charset="0"/>
                <a:cs typeface="Tahoma" pitchFamily="34" charset="0"/>
              </a:rPr>
              <a:t> </a:t>
            </a:r>
            <a:r>
              <a:rPr lang="en-US" sz="2000" dirty="0" err="1">
                <a:solidFill>
                  <a:schemeClr val="bg1"/>
                </a:solidFill>
                <a:latin typeface="Tahoma" pitchFamily="34" charset="0"/>
                <a:cs typeface="Tahoma" pitchFamily="34" charset="0"/>
              </a:rPr>
              <a:t>Cowell</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Cara </a:t>
            </a:r>
            <a:r>
              <a:rPr lang="en-US" sz="2000" dirty="0" err="1">
                <a:solidFill>
                  <a:schemeClr val="bg1"/>
                </a:solidFill>
                <a:latin typeface="Tahoma" pitchFamily="34" charset="0"/>
                <a:cs typeface="Tahoma" pitchFamily="34" charset="0"/>
              </a:rPr>
              <a:t>O’Halloran</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Amy Nielson</a:t>
            </a: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err="1">
                <a:solidFill>
                  <a:schemeClr val="bg1"/>
                </a:solidFill>
                <a:latin typeface="Tahoma" pitchFamily="34" charset="0"/>
                <a:cs typeface="Tahoma" pitchFamily="34" charset="0"/>
              </a:rPr>
              <a:t>Naida</a:t>
            </a:r>
            <a:r>
              <a:rPr lang="en-US" sz="2000" dirty="0">
                <a:solidFill>
                  <a:schemeClr val="bg1"/>
                </a:solidFill>
                <a:latin typeface="Tahoma" pitchFamily="34" charset="0"/>
                <a:cs typeface="Tahoma" pitchFamily="34" charset="0"/>
              </a:rPr>
              <a:t> </a:t>
            </a:r>
            <a:r>
              <a:rPr lang="en-US" sz="2000" dirty="0" err="1">
                <a:solidFill>
                  <a:schemeClr val="bg1"/>
                </a:solidFill>
                <a:latin typeface="Tahoma" pitchFamily="34" charset="0"/>
                <a:cs typeface="Tahoma" pitchFamily="34" charset="0"/>
              </a:rPr>
              <a:t>Alcime</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Rick </a:t>
            </a:r>
            <a:r>
              <a:rPr lang="en-US" sz="2000" dirty="0" err="1">
                <a:solidFill>
                  <a:schemeClr val="bg1"/>
                </a:solidFill>
                <a:latin typeface="Tahoma" pitchFamily="34" charset="0"/>
                <a:cs typeface="Tahoma" pitchFamily="34" charset="0"/>
              </a:rPr>
              <a:t>Lotero</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err="1">
                <a:solidFill>
                  <a:schemeClr val="bg1"/>
                </a:solidFill>
                <a:latin typeface="Tahoma" pitchFamily="34" charset="0"/>
                <a:cs typeface="Tahoma" pitchFamily="34" charset="0"/>
              </a:rPr>
              <a:t>Bessy</a:t>
            </a:r>
            <a:r>
              <a:rPr lang="en-US" sz="2000" dirty="0">
                <a:solidFill>
                  <a:schemeClr val="bg1"/>
                </a:solidFill>
                <a:latin typeface="Tahoma" pitchFamily="34" charset="0"/>
                <a:cs typeface="Tahoma" pitchFamily="34" charset="0"/>
              </a:rPr>
              <a:t> </a:t>
            </a:r>
            <a:r>
              <a:rPr lang="en-US" sz="2000" dirty="0" err="1">
                <a:solidFill>
                  <a:schemeClr val="bg1"/>
                </a:solidFill>
                <a:latin typeface="Tahoma" pitchFamily="34" charset="0"/>
                <a:cs typeface="Tahoma" pitchFamily="34" charset="0"/>
              </a:rPr>
              <a:t>Lotero</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Brigitte </a:t>
            </a:r>
            <a:r>
              <a:rPr lang="en-US" sz="2000" dirty="0" err="1">
                <a:solidFill>
                  <a:schemeClr val="bg1"/>
                </a:solidFill>
                <a:latin typeface="Tahoma" pitchFamily="34" charset="0"/>
                <a:cs typeface="Tahoma" pitchFamily="34" charset="0"/>
              </a:rPr>
              <a:t>Syvestre</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Gibson </a:t>
            </a:r>
            <a:r>
              <a:rPr lang="en-US" sz="2000" dirty="0" err="1">
                <a:solidFill>
                  <a:schemeClr val="bg1"/>
                </a:solidFill>
                <a:latin typeface="Tahoma" pitchFamily="34" charset="0"/>
                <a:cs typeface="Tahoma" pitchFamily="34" charset="0"/>
              </a:rPr>
              <a:t>Syvestre</a:t>
            </a:r>
            <a:endParaRPr lang="en-US" sz="2000" dirty="0">
              <a:solidFill>
                <a:schemeClr val="bg1"/>
              </a:solidFill>
              <a:latin typeface="Tahoma" pitchFamily="34" charset="0"/>
              <a:cs typeface="Tahoma" pitchFamily="34" charset="0"/>
            </a:endParaRPr>
          </a:p>
          <a:p>
            <a:pPr fontAlgn="auto">
              <a:spcBef>
                <a:spcPts val="0"/>
              </a:spcBef>
              <a:spcAft>
                <a:spcPts val="0"/>
              </a:spcAft>
              <a:defRPr/>
            </a:pPr>
            <a:r>
              <a:rPr lang="en-US" sz="2000" dirty="0">
                <a:solidFill>
                  <a:schemeClr val="bg1"/>
                </a:solidFill>
                <a:latin typeface="Tahoma" pitchFamily="34" charset="0"/>
                <a:cs typeface="Tahoma" pitchFamily="34" charset="0"/>
              </a:rPr>
              <a:t>Drew Smith</a:t>
            </a:r>
          </a:p>
        </p:txBody>
      </p:sp>
      <p:pic>
        <p:nvPicPr>
          <p:cNvPr id="6" name="Picture 5" descr="Honduras Team 2008.jpg"/>
          <p:cNvPicPr>
            <a:picLocks noChangeAspect="1"/>
          </p:cNvPicPr>
          <p:nvPr/>
        </p:nvPicPr>
        <p:blipFill>
          <a:blip r:embed="rId3"/>
          <a:stretch>
            <a:fillRect/>
          </a:stretch>
        </p:blipFill>
        <p:spPr>
          <a:xfrm>
            <a:off x="1295400" y="1219200"/>
            <a:ext cx="6553200" cy="3675935"/>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03537"/>
            <a:ext cx="6934200" cy="954107"/>
          </a:xfrm>
          <a:prstGeom prst="rect">
            <a:avLst/>
          </a:prstGeom>
          <a:gradFill>
            <a:gsLst>
              <a:gs pos="0">
                <a:schemeClr val="accent6">
                  <a:tint val="50000"/>
                  <a:satMod val="300000"/>
                  <a:alpha val="38000"/>
                </a:schemeClr>
              </a:gs>
              <a:gs pos="35000">
                <a:schemeClr val="accent6">
                  <a:tint val="37000"/>
                  <a:satMod val="300000"/>
                </a:schemeClr>
              </a:gs>
              <a:gs pos="100000">
                <a:schemeClr val="accent6">
                  <a:tint val="15000"/>
                  <a:satMod val="350000"/>
                </a:schemeClr>
              </a:gs>
            </a:gsLst>
          </a:gradFill>
          <a:ln w="381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wrap="square" anchorCtr="1">
            <a:spAutoFit/>
          </a:bodyPr>
          <a:lstStyle/>
          <a:p>
            <a:pPr algn="ctr" fontAlgn="auto">
              <a:spcBef>
                <a:spcPts val="0"/>
              </a:spcBef>
              <a:spcAft>
                <a:spcPts val="0"/>
              </a:spcAft>
              <a:defRPr/>
            </a:pPr>
            <a:r>
              <a:rPr lang="en-US" sz="5600" dirty="0" smtClean="0">
                <a:solidFill>
                  <a:schemeClr val="tx1"/>
                </a:solidFill>
                <a:latin typeface="Monotype Corsiva" pitchFamily="66" charset="0"/>
              </a:rPr>
              <a:t>Outreach to </a:t>
            </a:r>
            <a:r>
              <a:rPr lang="en-US" sz="5600" dirty="0" err="1" smtClean="0">
                <a:solidFill>
                  <a:schemeClr val="tx1"/>
                </a:solidFill>
                <a:latin typeface="Monotype Corsiva" pitchFamily="66" charset="0"/>
              </a:rPr>
              <a:t>Siguatepeque</a:t>
            </a:r>
            <a:endParaRPr lang="en-US" sz="5600" dirty="0">
              <a:solidFill>
                <a:schemeClr val="tx1"/>
              </a:solidFill>
              <a:latin typeface="Monotype Corsiva" pitchFamily="66" charset="0"/>
            </a:endParaRPr>
          </a:p>
        </p:txBody>
      </p:sp>
      <p:pic>
        <p:nvPicPr>
          <p:cNvPr id="4" name="Picture 3" descr="9.jpg"/>
          <p:cNvPicPr>
            <a:picLocks noChangeAspect="1"/>
          </p:cNvPicPr>
          <p:nvPr/>
        </p:nvPicPr>
        <p:blipFill>
          <a:blip r:embed="rId3"/>
          <a:stretch>
            <a:fillRect/>
          </a:stretch>
        </p:blipFill>
        <p:spPr>
          <a:xfrm>
            <a:off x="152400" y="1447800"/>
            <a:ext cx="5483722" cy="3657600"/>
          </a:xfrm>
          <a:prstGeom prst="rect">
            <a:avLst/>
          </a:prstGeom>
          <a:ln>
            <a:noFill/>
          </a:ln>
          <a:effectLst>
            <a:softEdge rad="112500"/>
          </a:effectLst>
        </p:spPr>
      </p:pic>
      <p:pic>
        <p:nvPicPr>
          <p:cNvPr id="6" name="Picture 5" descr="8 cropped.jpg"/>
          <p:cNvPicPr>
            <a:picLocks noChangeAspect="1"/>
          </p:cNvPicPr>
          <p:nvPr/>
        </p:nvPicPr>
        <p:blipFill>
          <a:blip r:embed="rId4" cstate="print"/>
          <a:stretch>
            <a:fillRect/>
          </a:stretch>
        </p:blipFill>
        <p:spPr>
          <a:xfrm rot="704797">
            <a:off x="5370202" y="4063042"/>
            <a:ext cx="3568862" cy="2380402"/>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685800" y="152400"/>
            <a:ext cx="7924800" cy="2566857"/>
          </a:xfrm>
          <a:prstGeom prst="rect">
            <a:avLst/>
          </a:prstGeom>
          <a:gradFill flip="none" rotWithShape="1">
            <a:gsLst>
              <a:gs pos="0">
                <a:schemeClr val="tx2">
                  <a:shade val="30000"/>
                  <a:satMod val="115000"/>
                  <a:alpha val="50000"/>
                </a:schemeClr>
              </a:gs>
              <a:gs pos="50000">
                <a:schemeClr val="tx2">
                  <a:shade val="67500"/>
                  <a:satMod val="115000"/>
                </a:schemeClr>
              </a:gs>
              <a:gs pos="100000">
                <a:schemeClr val="tx2">
                  <a:shade val="100000"/>
                  <a:satMod val="115000"/>
                </a:schemeClr>
              </a:gs>
            </a:gsLst>
            <a:lin ang="5400000" scaled="1"/>
            <a:tileRect/>
          </a:gradFill>
          <a:ln w="28575">
            <a:solidFill>
              <a:schemeClr val="accent2">
                <a:lumMod val="50000"/>
              </a:schemeClr>
            </a:solidFill>
            <a:miter lim="800000"/>
            <a:headEnd/>
            <a:tailEnd/>
          </a:ln>
          <a:effectLst/>
        </p:spPr>
        <p:txBody>
          <a:bodyPr wrap="square">
            <a:spAutoFit/>
          </a:bodyPr>
          <a:lstStyle/>
          <a:p>
            <a:pPr algn="ctr" fontAlgn="auto">
              <a:lnSpc>
                <a:spcPct val="90000"/>
              </a:lnSpc>
              <a:spcBef>
                <a:spcPct val="50000"/>
              </a:spcBef>
              <a:spcAft>
                <a:spcPts val="0"/>
              </a:spcAft>
              <a:defRPr/>
            </a:pPr>
            <a:r>
              <a:rPr lang="en-US" sz="3200" dirty="0" smtClean="0">
                <a:solidFill>
                  <a:schemeClr val="accent6">
                    <a:lumMod val="40000"/>
                    <a:lumOff val="60000"/>
                  </a:schemeClr>
                </a:solidFill>
                <a:latin typeface="Monotype Corsiva" pitchFamily="66" charset="0"/>
                <a:cs typeface="+mn-cs"/>
              </a:rPr>
              <a:t>Isaiah 58:9b-10</a:t>
            </a:r>
            <a:endParaRPr lang="en-US" sz="3200" dirty="0">
              <a:solidFill>
                <a:schemeClr val="accent6">
                  <a:lumMod val="40000"/>
                  <a:lumOff val="60000"/>
                </a:schemeClr>
              </a:solidFill>
              <a:latin typeface="Monotype Corsiva" pitchFamily="66" charset="0"/>
              <a:cs typeface="+mn-cs"/>
            </a:endParaRPr>
          </a:p>
          <a:p>
            <a:pPr algn="ctr" fontAlgn="auto">
              <a:spcBef>
                <a:spcPct val="50000"/>
              </a:spcBef>
              <a:spcAft>
                <a:spcPts val="0"/>
              </a:spcAft>
              <a:defRPr/>
            </a:pPr>
            <a:r>
              <a:rPr lang="en-US" sz="2400" dirty="0">
                <a:solidFill>
                  <a:schemeClr val="bg1"/>
                </a:solidFill>
                <a:latin typeface="Tahoma" pitchFamily="34" charset="0"/>
                <a:cs typeface="+mn-cs"/>
              </a:rPr>
              <a:t>“If you do away with the yoke of oppression, </a:t>
            </a:r>
            <a:r>
              <a:rPr lang="en-US" sz="2400" dirty="0" smtClean="0">
                <a:solidFill>
                  <a:schemeClr val="bg1"/>
                </a:solidFill>
                <a:latin typeface="Tahoma" pitchFamily="34" charset="0"/>
                <a:cs typeface="+mn-cs"/>
              </a:rPr>
              <a:t>with </a:t>
            </a:r>
            <a:r>
              <a:rPr lang="en-US" sz="2400" dirty="0">
                <a:solidFill>
                  <a:schemeClr val="bg1"/>
                </a:solidFill>
                <a:latin typeface="Tahoma" pitchFamily="34" charset="0"/>
                <a:cs typeface="+mn-cs"/>
              </a:rPr>
              <a:t>the pointing finger and malicious </a:t>
            </a:r>
            <a:r>
              <a:rPr lang="en-US" sz="2400" dirty="0" smtClean="0">
                <a:solidFill>
                  <a:schemeClr val="bg1"/>
                </a:solidFill>
                <a:latin typeface="Tahoma" pitchFamily="34" charset="0"/>
                <a:cs typeface="+mn-cs"/>
              </a:rPr>
              <a:t>talk, and </a:t>
            </a:r>
            <a:r>
              <a:rPr lang="en-US" sz="2400" dirty="0">
                <a:solidFill>
                  <a:schemeClr val="bg1"/>
                </a:solidFill>
                <a:latin typeface="Tahoma" pitchFamily="34" charset="0"/>
                <a:cs typeface="+mn-cs"/>
              </a:rPr>
              <a:t>if you spend yourselves in behalf of the hungry </a:t>
            </a:r>
            <a:r>
              <a:rPr lang="en-US" sz="2400" dirty="0" smtClean="0">
                <a:solidFill>
                  <a:schemeClr val="bg1"/>
                </a:solidFill>
                <a:latin typeface="Tahoma" pitchFamily="34" charset="0"/>
                <a:cs typeface="+mn-cs"/>
              </a:rPr>
              <a:t>and </a:t>
            </a:r>
            <a:r>
              <a:rPr lang="en-US" sz="2400" dirty="0">
                <a:solidFill>
                  <a:schemeClr val="bg1"/>
                </a:solidFill>
                <a:latin typeface="Tahoma" pitchFamily="34" charset="0"/>
                <a:cs typeface="+mn-cs"/>
              </a:rPr>
              <a:t>satisfy the needs of the </a:t>
            </a:r>
            <a:r>
              <a:rPr lang="en-US" sz="2400" dirty="0" smtClean="0">
                <a:solidFill>
                  <a:schemeClr val="bg1"/>
                </a:solidFill>
                <a:latin typeface="Tahoma" pitchFamily="34" charset="0"/>
                <a:cs typeface="+mn-cs"/>
              </a:rPr>
              <a:t>oppressed, then </a:t>
            </a:r>
            <a:r>
              <a:rPr lang="en-US" sz="2400" dirty="0">
                <a:solidFill>
                  <a:schemeClr val="bg1"/>
                </a:solidFill>
                <a:latin typeface="Tahoma" pitchFamily="34" charset="0"/>
                <a:cs typeface="+mn-cs"/>
              </a:rPr>
              <a:t>your light will rise in the darkness, </a:t>
            </a:r>
            <a:r>
              <a:rPr lang="en-US" sz="2400" dirty="0" smtClean="0">
                <a:solidFill>
                  <a:schemeClr val="bg1"/>
                </a:solidFill>
                <a:latin typeface="Tahoma" pitchFamily="34" charset="0"/>
                <a:cs typeface="+mn-cs"/>
              </a:rPr>
              <a:t>and </a:t>
            </a:r>
            <a:r>
              <a:rPr lang="en-US" sz="2400" dirty="0">
                <a:solidFill>
                  <a:schemeClr val="bg1"/>
                </a:solidFill>
                <a:latin typeface="Tahoma" pitchFamily="34" charset="0"/>
                <a:cs typeface="+mn-cs"/>
              </a:rPr>
              <a:t>your night will become like </a:t>
            </a:r>
            <a:r>
              <a:rPr lang="en-US" sz="2400" dirty="0" smtClean="0">
                <a:solidFill>
                  <a:schemeClr val="bg1"/>
                </a:solidFill>
                <a:latin typeface="Tahoma" pitchFamily="34" charset="0"/>
                <a:cs typeface="+mn-cs"/>
              </a:rPr>
              <a:t>the noonday.”</a:t>
            </a:r>
            <a:endParaRPr lang="en-US" sz="2400" dirty="0">
              <a:solidFill>
                <a:schemeClr val="bg1"/>
              </a:solidFill>
              <a:latin typeface="Tahoma" pitchFamily="34" charset="0"/>
              <a:cs typeface="+mn-cs"/>
            </a:endParaRPr>
          </a:p>
        </p:txBody>
      </p:sp>
      <p:pic>
        <p:nvPicPr>
          <p:cNvPr id="6" name="Picture 5" descr="11.jpg"/>
          <p:cNvPicPr>
            <a:picLocks noChangeAspect="1"/>
          </p:cNvPicPr>
          <p:nvPr/>
        </p:nvPicPr>
        <p:blipFill>
          <a:blip r:embed="rId3"/>
          <a:stretch>
            <a:fillRect/>
          </a:stretch>
        </p:blipFill>
        <p:spPr>
          <a:xfrm>
            <a:off x="4725478" y="3759200"/>
            <a:ext cx="4417443" cy="2946400"/>
          </a:xfrm>
          <a:prstGeom prst="rect">
            <a:avLst/>
          </a:prstGeom>
          <a:ln>
            <a:noFill/>
          </a:ln>
          <a:effectLst>
            <a:softEdge rad="112500"/>
          </a:effectLst>
        </p:spPr>
      </p:pic>
      <p:pic>
        <p:nvPicPr>
          <p:cNvPr id="7" name="Picture 6" descr="10.jpg"/>
          <p:cNvPicPr>
            <a:picLocks noChangeAspect="1"/>
          </p:cNvPicPr>
          <p:nvPr/>
        </p:nvPicPr>
        <p:blipFill>
          <a:blip r:embed="rId4"/>
          <a:stretch>
            <a:fillRect/>
          </a:stretch>
        </p:blipFill>
        <p:spPr>
          <a:xfrm>
            <a:off x="77344" y="2971800"/>
            <a:ext cx="4684012" cy="3124200"/>
          </a:xfrm>
          <a:prstGeom prst="rect">
            <a:avLst/>
          </a:prstGeom>
          <a:ln>
            <a:noFill/>
          </a:ln>
          <a:effectLst>
            <a:softEdge rad="112500"/>
          </a:effectLst>
        </p:spPr>
      </p:pic>
      <p:sp>
        <p:nvSpPr>
          <p:cNvPr id="8" name="Rectangle 7"/>
          <p:cNvSpPr/>
          <p:nvPr/>
        </p:nvSpPr>
        <p:spPr>
          <a:xfrm>
            <a:off x="4695498" y="2895600"/>
            <a:ext cx="2593595" cy="830997"/>
          </a:xfrm>
          <a:prstGeom prst="rect">
            <a:avLst/>
          </a:prstGeom>
          <a:noFill/>
        </p:spPr>
        <p:txBody>
          <a:bodyPr wrap="none" lIns="91440" tIns="45720" rIns="91440" bIns="45720">
            <a:spAutoFit/>
          </a:bodyPr>
          <a:lstStyle/>
          <a:p>
            <a:pPr algn="ctr"/>
            <a:r>
              <a:rPr lang="en-US" sz="48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Teguc</a:t>
            </a:r>
            <a:r>
              <a:rPr lang="en-US" sz="48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4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03537"/>
            <a:ext cx="6096000" cy="1569660"/>
          </a:xfrm>
          <a:prstGeom prst="rect">
            <a:avLst/>
          </a:prstGeom>
          <a:gradFill>
            <a:gsLst>
              <a:gs pos="0">
                <a:schemeClr val="accent6">
                  <a:tint val="50000"/>
                  <a:satMod val="300000"/>
                  <a:alpha val="38000"/>
                </a:schemeClr>
              </a:gs>
              <a:gs pos="35000">
                <a:schemeClr val="accent6">
                  <a:tint val="37000"/>
                  <a:satMod val="300000"/>
                </a:schemeClr>
              </a:gs>
              <a:gs pos="100000">
                <a:schemeClr val="accent6">
                  <a:tint val="15000"/>
                  <a:satMod val="350000"/>
                </a:schemeClr>
              </a:gs>
            </a:gsLst>
          </a:gradFill>
          <a:ln w="381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wrap="square" anchorCtr="1">
            <a:spAutoFit/>
          </a:bodyPr>
          <a:lstStyle/>
          <a:p>
            <a:pPr algn="ctr" fontAlgn="auto">
              <a:spcBef>
                <a:spcPts val="0"/>
              </a:spcBef>
              <a:spcAft>
                <a:spcPts val="0"/>
              </a:spcAft>
              <a:defRPr/>
            </a:pPr>
            <a:r>
              <a:rPr lang="en-US" sz="4800" dirty="0" smtClean="0">
                <a:solidFill>
                  <a:schemeClr val="tx1"/>
                </a:solidFill>
                <a:latin typeface="Monotype Corsiva" pitchFamily="66" charset="0"/>
              </a:rPr>
              <a:t>Michael Miller</a:t>
            </a:r>
          </a:p>
          <a:p>
            <a:pPr algn="ctr" fontAlgn="auto">
              <a:spcBef>
                <a:spcPts val="0"/>
              </a:spcBef>
              <a:spcAft>
                <a:spcPts val="0"/>
              </a:spcAft>
              <a:defRPr/>
            </a:pPr>
            <a:r>
              <a:rPr lang="en-US" sz="4800" dirty="0" smtClean="0">
                <a:solidFill>
                  <a:schemeClr val="tx1"/>
                </a:solidFill>
                <a:latin typeface="Monotype Corsiva" pitchFamily="66" charset="0"/>
              </a:rPr>
              <a:t>Director of Micah Project</a:t>
            </a:r>
            <a:endParaRPr lang="en-US" sz="4800" dirty="0">
              <a:solidFill>
                <a:schemeClr val="tx1"/>
              </a:solidFill>
              <a:latin typeface="Monotype Corsiva" pitchFamily="66" charset="0"/>
            </a:endParaRPr>
          </a:p>
        </p:txBody>
      </p:sp>
      <p:pic>
        <p:nvPicPr>
          <p:cNvPr id="5" name="Picture 4" descr="12.jpg"/>
          <p:cNvPicPr>
            <a:picLocks noChangeAspect="1"/>
          </p:cNvPicPr>
          <p:nvPr/>
        </p:nvPicPr>
        <p:blipFill>
          <a:blip r:embed="rId3" cstate="print"/>
          <a:stretch>
            <a:fillRect/>
          </a:stretch>
        </p:blipFill>
        <p:spPr>
          <a:xfrm>
            <a:off x="3200400" y="2057400"/>
            <a:ext cx="3098800" cy="46482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03537"/>
            <a:ext cx="8153400" cy="954107"/>
          </a:xfrm>
          <a:prstGeom prst="rect">
            <a:avLst/>
          </a:prstGeom>
          <a:gradFill>
            <a:gsLst>
              <a:gs pos="0">
                <a:schemeClr val="accent6">
                  <a:tint val="50000"/>
                  <a:satMod val="300000"/>
                  <a:alpha val="38000"/>
                </a:schemeClr>
              </a:gs>
              <a:gs pos="35000">
                <a:schemeClr val="accent6">
                  <a:tint val="37000"/>
                  <a:satMod val="300000"/>
                </a:schemeClr>
              </a:gs>
              <a:gs pos="100000">
                <a:schemeClr val="accent6">
                  <a:tint val="15000"/>
                  <a:satMod val="350000"/>
                </a:schemeClr>
              </a:gs>
            </a:gsLst>
          </a:gradFill>
          <a:ln w="381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wrap="square" anchorCtr="1">
            <a:spAutoFit/>
          </a:bodyPr>
          <a:lstStyle/>
          <a:p>
            <a:pPr algn="ctr" fontAlgn="auto">
              <a:spcBef>
                <a:spcPts val="0"/>
              </a:spcBef>
              <a:spcAft>
                <a:spcPts val="0"/>
              </a:spcAft>
              <a:defRPr/>
            </a:pPr>
            <a:r>
              <a:rPr lang="en-US" sz="5600" dirty="0" smtClean="0">
                <a:solidFill>
                  <a:schemeClr val="tx1"/>
                </a:solidFill>
                <a:latin typeface="Monotype Corsiva" pitchFamily="66" charset="0"/>
              </a:rPr>
              <a:t>Micah Project: Street Ministry</a:t>
            </a:r>
            <a:endParaRPr lang="en-US" sz="5600" dirty="0">
              <a:solidFill>
                <a:schemeClr val="tx1"/>
              </a:solidFill>
              <a:latin typeface="Monotype Corsiva" pitchFamily="66" charset="0"/>
            </a:endParaRPr>
          </a:p>
        </p:txBody>
      </p:sp>
      <p:pic>
        <p:nvPicPr>
          <p:cNvPr id="7" name="Picture 6" descr="13.jpg"/>
          <p:cNvPicPr>
            <a:picLocks noChangeAspect="1"/>
          </p:cNvPicPr>
          <p:nvPr/>
        </p:nvPicPr>
        <p:blipFill>
          <a:blip r:embed="rId3"/>
          <a:stretch>
            <a:fillRect/>
          </a:stretch>
        </p:blipFill>
        <p:spPr>
          <a:xfrm>
            <a:off x="1100480" y="1524000"/>
            <a:ext cx="6824320" cy="511824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03537"/>
            <a:ext cx="8153400" cy="954107"/>
          </a:xfrm>
          <a:prstGeom prst="rect">
            <a:avLst/>
          </a:prstGeom>
          <a:gradFill>
            <a:gsLst>
              <a:gs pos="0">
                <a:schemeClr val="accent6">
                  <a:tint val="50000"/>
                  <a:satMod val="300000"/>
                  <a:alpha val="38000"/>
                </a:schemeClr>
              </a:gs>
              <a:gs pos="35000">
                <a:schemeClr val="accent6">
                  <a:tint val="37000"/>
                  <a:satMod val="300000"/>
                </a:schemeClr>
              </a:gs>
              <a:gs pos="100000">
                <a:schemeClr val="accent6">
                  <a:tint val="15000"/>
                  <a:satMod val="350000"/>
                </a:schemeClr>
              </a:gs>
            </a:gsLst>
          </a:gradFill>
          <a:ln w="381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wrap="square" anchorCtr="1">
            <a:spAutoFit/>
          </a:bodyPr>
          <a:lstStyle/>
          <a:p>
            <a:pPr algn="ctr" fontAlgn="auto">
              <a:spcBef>
                <a:spcPts val="0"/>
              </a:spcBef>
              <a:spcAft>
                <a:spcPts val="0"/>
              </a:spcAft>
              <a:defRPr/>
            </a:pPr>
            <a:r>
              <a:rPr lang="en-US" sz="5600" dirty="0" smtClean="0">
                <a:solidFill>
                  <a:schemeClr val="tx1"/>
                </a:solidFill>
                <a:latin typeface="Monotype Corsiva" pitchFamily="66" charset="0"/>
              </a:rPr>
              <a:t>Micah Project: Street Ministry</a:t>
            </a:r>
            <a:endParaRPr lang="en-US" sz="5600" dirty="0">
              <a:solidFill>
                <a:schemeClr val="tx1"/>
              </a:solidFill>
              <a:latin typeface="Monotype Corsiva" pitchFamily="66" charset="0"/>
            </a:endParaRPr>
          </a:p>
        </p:txBody>
      </p:sp>
      <p:pic>
        <p:nvPicPr>
          <p:cNvPr id="5" name="Picture 4" descr="14.jpg"/>
          <p:cNvPicPr>
            <a:picLocks noChangeAspect="1"/>
          </p:cNvPicPr>
          <p:nvPr/>
        </p:nvPicPr>
        <p:blipFill>
          <a:blip r:embed="rId3"/>
          <a:stretch>
            <a:fillRect/>
          </a:stretch>
        </p:blipFill>
        <p:spPr>
          <a:xfrm>
            <a:off x="1143000" y="1447800"/>
            <a:ext cx="6807200" cy="51054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1"/>
            <a:ext cx="3124200" cy="923330"/>
          </a:xfrm>
          <a:prstGeom prst="rect">
            <a:avLst/>
          </a:prstGeom>
          <a:gradFill>
            <a:gsLst>
              <a:gs pos="0">
                <a:schemeClr val="accent6">
                  <a:tint val="50000"/>
                  <a:satMod val="300000"/>
                  <a:alpha val="38000"/>
                </a:schemeClr>
              </a:gs>
              <a:gs pos="35000">
                <a:schemeClr val="accent6">
                  <a:tint val="37000"/>
                  <a:satMod val="300000"/>
                </a:schemeClr>
              </a:gs>
              <a:gs pos="100000">
                <a:schemeClr val="accent6">
                  <a:tint val="15000"/>
                  <a:satMod val="350000"/>
                </a:schemeClr>
              </a:gs>
            </a:gsLst>
          </a:gradFill>
          <a:ln w="38100">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wrap="square" anchorCtr="1">
            <a:spAutoFit/>
          </a:bodyPr>
          <a:lstStyle/>
          <a:p>
            <a:pPr algn="ctr" fontAlgn="auto">
              <a:spcBef>
                <a:spcPts val="0"/>
              </a:spcBef>
              <a:spcAft>
                <a:spcPts val="0"/>
              </a:spcAft>
              <a:defRPr/>
            </a:pPr>
            <a:r>
              <a:rPr lang="en-US" sz="5400" dirty="0" smtClean="0">
                <a:solidFill>
                  <a:schemeClr val="tx1"/>
                </a:solidFill>
                <a:latin typeface="Monotype Corsiva" pitchFamily="66" charset="0"/>
              </a:rPr>
              <a:t>Micah Boys</a:t>
            </a:r>
            <a:endParaRPr lang="en-US" sz="5400" dirty="0">
              <a:solidFill>
                <a:schemeClr val="tx1"/>
              </a:solidFill>
              <a:latin typeface="Monotype Corsiva" pitchFamily="66" charset="0"/>
            </a:endParaRPr>
          </a:p>
        </p:txBody>
      </p:sp>
      <p:pic>
        <p:nvPicPr>
          <p:cNvPr id="9" name="Picture 8" descr="15 cropped.jpg"/>
          <p:cNvPicPr>
            <a:picLocks noChangeAspect="1"/>
          </p:cNvPicPr>
          <p:nvPr/>
        </p:nvPicPr>
        <p:blipFill>
          <a:blip r:embed="rId3" cstate="print"/>
          <a:stretch>
            <a:fillRect/>
          </a:stretch>
        </p:blipFill>
        <p:spPr>
          <a:xfrm>
            <a:off x="1371600" y="1114311"/>
            <a:ext cx="6781800" cy="5667490"/>
          </a:xfrm>
          <a:prstGeom prst="rect">
            <a:avLst/>
          </a:prstGeom>
          <a:ln>
            <a:noFill/>
          </a:ln>
          <a:effectLst>
            <a:softEdge rad="112500"/>
          </a:effectLst>
        </p:spPr>
      </p:pic>
      <p:sp>
        <p:nvSpPr>
          <p:cNvPr id="8" name="TextBox 7"/>
          <p:cNvSpPr txBox="1"/>
          <p:nvPr/>
        </p:nvSpPr>
        <p:spPr>
          <a:xfrm>
            <a:off x="-76200" y="990600"/>
            <a:ext cx="3810000" cy="707886"/>
          </a:xfrm>
          <a:prstGeom prst="rect">
            <a:avLst/>
          </a:prstGeom>
          <a:noFill/>
          <a:ln>
            <a:noFill/>
          </a:ln>
        </p:spPr>
        <p:txBody>
          <a:bodyPr wrap="square" rtlCol="0">
            <a:spAutoFit/>
          </a:bodyPr>
          <a:lstStyle/>
          <a:p>
            <a:pPr algn="ctr"/>
            <a:r>
              <a:rPr lang="en-US" sz="4000" b="1" i="1" dirty="0" smtClean="0">
                <a:ln>
                  <a:solidFill>
                    <a:schemeClr val="tx1"/>
                  </a:solidFill>
                </a:ln>
                <a:solidFill>
                  <a:schemeClr val="bg1"/>
                </a:solidFill>
              </a:rPr>
              <a:t>Redemption…</a:t>
            </a:r>
            <a:endParaRPr lang="en-US" sz="4000" b="1" i="1" dirty="0">
              <a:ln>
                <a:solidFill>
                  <a:schemeClr val="tx1"/>
                </a:solidFill>
              </a:ln>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1"/>
            <a:ext cx="2819400" cy="830997"/>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Marvin …</a:t>
            </a:r>
            <a:endParaRPr lang="en-US" sz="4800" dirty="0">
              <a:solidFill>
                <a:schemeClr val="tx1"/>
              </a:solidFill>
              <a:latin typeface="Monotype Corsiva" pitchFamily="66" charset="0"/>
            </a:endParaRPr>
          </a:p>
        </p:txBody>
      </p:sp>
      <p:pic>
        <p:nvPicPr>
          <p:cNvPr id="5" name="Picture 4" descr="17.jpg"/>
          <p:cNvPicPr>
            <a:picLocks noChangeAspect="1"/>
          </p:cNvPicPr>
          <p:nvPr/>
        </p:nvPicPr>
        <p:blipFill>
          <a:blip r:embed="rId3"/>
          <a:stretch>
            <a:fillRect/>
          </a:stretch>
        </p:blipFill>
        <p:spPr>
          <a:xfrm>
            <a:off x="1371600" y="1352550"/>
            <a:ext cx="6781800" cy="5086350"/>
          </a:xfrm>
          <a:prstGeom prst="rect">
            <a:avLst/>
          </a:prstGeom>
          <a:ln>
            <a:noFill/>
          </a:ln>
          <a:effectLst>
            <a:softEdge rad="112500"/>
          </a:effectLst>
        </p:spPr>
      </p:pic>
      <p:pic>
        <p:nvPicPr>
          <p:cNvPr id="6" name="Picture 5" descr="16.jpg"/>
          <p:cNvPicPr>
            <a:picLocks noChangeAspect="1"/>
          </p:cNvPicPr>
          <p:nvPr/>
        </p:nvPicPr>
        <p:blipFill>
          <a:blip r:embed="rId4"/>
          <a:stretch>
            <a:fillRect/>
          </a:stretch>
        </p:blipFill>
        <p:spPr>
          <a:xfrm>
            <a:off x="1111239" y="1371600"/>
            <a:ext cx="7161882" cy="5105399"/>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52400"/>
            <a:ext cx="3429000" cy="707886"/>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1">
            <a:spAutoFit/>
          </a:bodyPr>
          <a:lstStyle/>
          <a:p>
            <a:pPr algn="ctr" fontAlgn="auto">
              <a:spcBef>
                <a:spcPts val="0"/>
              </a:spcBef>
              <a:spcAft>
                <a:spcPts val="0"/>
              </a:spcAft>
              <a:defRPr/>
            </a:pPr>
            <a:r>
              <a:rPr lang="en-US" sz="4000" dirty="0" smtClean="0">
                <a:solidFill>
                  <a:schemeClr val="tx1"/>
                </a:solidFill>
                <a:latin typeface="Comic Sans MS" pitchFamily="66" charset="0"/>
              </a:rPr>
              <a:t>The Dump…</a:t>
            </a:r>
            <a:endParaRPr lang="en-US" sz="4000" dirty="0">
              <a:solidFill>
                <a:schemeClr val="tx1"/>
              </a:solidFill>
              <a:latin typeface="Comic Sans MS" pitchFamily="66" charset="0"/>
            </a:endParaRPr>
          </a:p>
        </p:txBody>
      </p:sp>
      <p:pic>
        <p:nvPicPr>
          <p:cNvPr id="3" name="Picture 2" descr="18.jpg"/>
          <p:cNvPicPr>
            <a:picLocks noChangeAspect="1"/>
          </p:cNvPicPr>
          <p:nvPr/>
        </p:nvPicPr>
        <p:blipFill>
          <a:blip r:embed="rId3"/>
          <a:stretch>
            <a:fillRect/>
          </a:stretch>
        </p:blipFill>
        <p:spPr>
          <a:xfrm>
            <a:off x="535380" y="1143000"/>
            <a:ext cx="8111339" cy="5410200"/>
          </a:xfrm>
          <a:prstGeom prst="rect">
            <a:avLst/>
          </a:prstGeom>
          <a:ln>
            <a:noFill/>
          </a:ln>
          <a:effectLst>
            <a:softEdge rad="112500"/>
          </a:effectLst>
        </p:spPr>
      </p:pic>
      <p:pic>
        <p:nvPicPr>
          <p:cNvPr id="4" name="Picture 3" descr="19.jpg"/>
          <p:cNvPicPr>
            <a:picLocks noChangeAspect="1"/>
          </p:cNvPicPr>
          <p:nvPr/>
        </p:nvPicPr>
        <p:blipFill>
          <a:blip r:embed="rId4"/>
          <a:stretch>
            <a:fillRect/>
          </a:stretch>
        </p:blipFill>
        <p:spPr>
          <a:xfrm>
            <a:off x="533400" y="1144348"/>
            <a:ext cx="3683000" cy="5521803"/>
          </a:xfrm>
          <a:prstGeom prst="rect">
            <a:avLst/>
          </a:prstGeom>
          <a:ln>
            <a:noFill/>
          </a:ln>
          <a:effectLst>
            <a:softEdge rad="112500"/>
          </a:effectLst>
        </p:spPr>
      </p:pic>
      <p:pic>
        <p:nvPicPr>
          <p:cNvPr id="5" name="Picture 4" descr="20.jpg"/>
          <p:cNvPicPr>
            <a:picLocks noChangeAspect="1"/>
          </p:cNvPicPr>
          <p:nvPr/>
        </p:nvPicPr>
        <p:blipFill>
          <a:blip r:embed="rId5"/>
          <a:stretch>
            <a:fillRect/>
          </a:stretch>
        </p:blipFill>
        <p:spPr>
          <a:xfrm>
            <a:off x="5029200" y="1144330"/>
            <a:ext cx="3632200" cy="544564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29"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ppt_x</p:attrName>
                                        </p:attrNameLst>
                                      </p:cBhvr>
                                      <p:tavLst>
                                        <p:tav tm="0">
                                          <p:val>
                                            <p:strVal val="#ppt_x-.2"/>
                                          </p:val>
                                        </p:tav>
                                        <p:tav tm="100000">
                                          <p:val>
                                            <p:strVal val="#ppt_x"/>
                                          </p:val>
                                        </p:tav>
                                      </p:tavLst>
                                    </p:anim>
                                    <p:anim calcmode="lin" valueType="num">
                                      <p:cBhvr>
                                        <p:cTn id="11"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2" dur="2000"/>
                                        <p:tgtEl>
                                          <p:spTgt spid="4"/>
                                        </p:tgtEl>
                                      </p:cBhvr>
                                    </p:animEffect>
                                  </p:childTnLst>
                                </p:cTn>
                              </p:par>
                              <p:par>
                                <p:cTn id="13" presetID="2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ppt_x</p:attrName>
                                        </p:attrNameLst>
                                      </p:cBhvr>
                                      <p:tavLst>
                                        <p:tav tm="0">
                                          <p:val>
                                            <p:strVal val="#ppt_x-.2"/>
                                          </p:val>
                                        </p:tav>
                                        <p:tav tm="100000">
                                          <p:val>
                                            <p:strVal val="#ppt_x"/>
                                          </p:val>
                                        </p:tav>
                                      </p:tavLst>
                                    </p:anim>
                                    <p:anim calcmode="lin" valueType="num">
                                      <p:cBhvr>
                                        <p:cTn id="16"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06514"/>
            <a:ext cx="3429000" cy="707886"/>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1">
            <a:spAutoFit/>
          </a:bodyPr>
          <a:lstStyle/>
          <a:p>
            <a:pPr algn="ctr" fontAlgn="auto">
              <a:spcBef>
                <a:spcPts val="0"/>
              </a:spcBef>
              <a:spcAft>
                <a:spcPts val="0"/>
              </a:spcAft>
              <a:defRPr/>
            </a:pPr>
            <a:r>
              <a:rPr lang="en-US" sz="4000" dirty="0" smtClean="0">
                <a:solidFill>
                  <a:schemeClr val="tx1"/>
                </a:solidFill>
                <a:latin typeface="Comic Sans MS" pitchFamily="66" charset="0"/>
              </a:rPr>
              <a:t>The Dump…</a:t>
            </a:r>
            <a:endParaRPr lang="en-US" sz="4000" dirty="0">
              <a:solidFill>
                <a:schemeClr val="tx1"/>
              </a:solidFill>
              <a:latin typeface="Comic Sans MS" pitchFamily="66" charset="0"/>
            </a:endParaRPr>
          </a:p>
        </p:txBody>
      </p:sp>
      <p:pic>
        <p:nvPicPr>
          <p:cNvPr id="6" name="Picture 5" descr="21.jpg"/>
          <p:cNvPicPr>
            <a:picLocks noChangeAspect="1"/>
          </p:cNvPicPr>
          <p:nvPr/>
        </p:nvPicPr>
        <p:blipFill>
          <a:blip r:embed="rId3"/>
          <a:stretch>
            <a:fillRect/>
          </a:stretch>
        </p:blipFill>
        <p:spPr>
          <a:xfrm>
            <a:off x="838200" y="1371600"/>
            <a:ext cx="7425874" cy="4953000"/>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235803"/>
            <a:ext cx="6553200" cy="830997"/>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Releasing the oppressed…</a:t>
            </a:r>
            <a:endParaRPr lang="en-US" sz="4800" dirty="0">
              <a:solidFill>
                <a:schemeClr val="tx1"/>
              </a:solidFill>
              <a:latin typeface="Monotype Corsiva" pitchFamily="66" charset="0"/>
            </a:endParaRPr>
          </a:p>
        </p:txBody>
      </p:sp>
      <p:pic>
        <p:nvPicPr>
          <p:cNvPr id="8" name="Picture 7" descr="22.jpg"/>
          <p:cNvPicPr>
            <a:picLocks noChangeAspect="1"/>
          </p:cNvPicPr>
          <p:nvPr/>
        </p:nvPicPr>
        <p:blipFill>
          <a:blip r:embed="rId3" cstate="print"/>
          <a:stretch>
            <a:fillRect/>
          </a:stretch>
        </p:blipFill>
        <p:spPr>
          <a:xfrm>
            <a:off x="685912" y="1371599"/>
            <a:ext cx="7696088" cy="5133231"/>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1447800" y="1447800"/>
            <a:ext cx="5410200" cy="369888"/>
          </a:xfrm>
          <a:prstGeom prst="rect">
            <a:avLst/>
          </a:prstGeom>
          <a:noFill/>
          <a:ln w="9525">
            <a:noFill/>
            <a:miter lim="800000"/>
            <a:headEnd/>
            <a:tailEnd/>
          </a:ln>
        </p:spPr>
        <p:txBody>
          <a:bodyPr>
            <a:spAutoFit/>
          </a:bodyPr>
          <a:lstStyle/>
          <a:p>
            <a:pPr algn="ctr"/>
            <a:endParaRPr lang="en-US">
              <a:latin typeface="Calibri" pitchFamily="34" charset="0"/>
            </a:endParaRPr>
          </a:p>
        </p:txBody>
      </p:sp>
      <p:sp>
        <p:nvSpPr>
          <p:cNvPr id="6" name="Text Box 9"/>
          <p:cNvSpPr txBox="1">
            <a:spLocks noChangeArrowheads="1"/>
          </p:cNvSpPr>
          <p:nvPr/>
        </p:nvSpPr>
        <p:spPr bwMode="auto">
          <a:xfrm>
            <a:off x="533400" y="1143000"/>
            <a:ext cx="8077200" cy="4514850"/>
          </a:xfrm>
          <a:prstGeom prst="rect">
            <a:avLst/>
          </a:prstGeom>
          <a:gradFill flip="none" rotWithShape="1">
            <a:gsLst>
              <a:gs pos="0">
                <a:schemeClr val="tx2">
                  <a:shade val="30000"/>
                  <a:satMod val="115000"/>
                  <a:alpha val="50000"/>
                </a:schemeClr>
              </a:gs>
              <a:gs pos="50000">
                <a:schemeClr val="tx2">
                  <a:shade val="67500"/>
                  <a:satMod val="115000"/>
                </a:schemeClr>
              </a:gs>
              <a:gs pos="100000">
                <a:schemeClr val="tx2">
                  <a:shade val="100000"/>
                  <a:satMod val="115000"/>
                </a:schemeClr>
              </a:gs>
            </a:gsLst>
            <a:lin ang="5400000" scaled="1"/>
            <a:tileRect/>
          </a:gradFill>
          <a:ln w="28575">
            <a:solidFill>
              <a:schemeClr val="accent2">
                <a:lumMod val="50000"/>
              </a:schemeClr>
            </a:solidFill>
            <a:miter lim="800000"/>
            <a:headEnd/>
            <a:tailEnd/>
          </a:ln>
          <a:effectLst/>
        </p:spPr>
        <p:txBody>
          <a:bodyPr>
            <a:spAutoFit/>
          </a:bodyPr>
          <a:lstStyle/>
          <a:p>
            <a:pPr algn="ctr" fontAlgn="auto">
              <a:lnSpc>
                <a:spcPct val="90000"/>
              </a:lnSpc>
              <a:spcBef>
                <a:spcPct val="50000"/>
              </a:spcBef>
              <a:spcAft>
                <a:spcPts val="0"/>
              </a:spcAft>
              <a:defRPr/>
            </a:pPr>
            <a:r>
              <a:rPr lang="en-US" sz="3600" dirty="0">
                <a:solidFill>
                  <a:schemeClr val="accent6">
                    <a:lumMod val="40000"/>
                    <a:lumOff val="60000"/>
                  </a:schemeClr>
                </a:solidFill>
                <a:latin typeface="Monotype Corsiva" pitchFamily="66" charset="0"/>
                <a:cs typeface="+mn-cs"/>
              </a:rPr>
              <a:t>Matthew 28:19-20</a:t>
            </a:r>
          </a:p>
          <a:p>
            <a:pPr algn="ctr" fontAlgn="auto">
              <a:spcBef>
                <a:spcPct val="50000"/>
              </a:spcBef>
              <a:spcAft>
                <a:spcPts val="0"/>
              </a:spcAft>
              <a:defRPr/>
            </a:pPr>
            <a:r>
              <a:rPr lang="en-US" sz="3400" dirty="0">
                <a:solidFill>
                  <a:schemeClr val="bg1"/>
                </a:solidFill>
                <a:latin typeface="Tahoma" pitchFamily="34" charset="0"/>
                <a:cs typeface="+mn-cs"/>
              </a:rPr>
              <a:t>“Therefore go and make disciples of all nations, baptizing them in the name of the Father and of the Son and of the Holy Spirit, and teaching them to obey everything I have commanded you.    And surely I am with you always,          to the very end of the age.”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06514"/>
            <a:ext cx="3429000" cy="707886"/>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1">
            <a:spAutoFit/>
          </a:bodyPr>
          <a:lstStyle/>
          <a:p>
            <a:pPr algn="ctr" fontAlgn="auto">
              <a:spcBef>
                <a:spcPts val="0"/>
              </a:spcBef>
              <a:spcAft>
                <a:spcPts val="0"/>
              </a:spcAft>
              <a:defRPr/>
            </a:pPr>
            <a:r>
              <a:rPr lang="en-US" sz="4000" dirty="0" smtClean="0">
                <a:solidFill>
                  <a:schemeClr val="tx1"/>
                </a:solidFill>
                <a:latin typeface="Comic Sans MS" pitchFamily="66" charset="0"/>
              </a:rPr>
              <a:t>The Dump…</a:t>
            </a:r>
            <a:endParaRPr lang="en-US" sz="4000" dirty="0">
              <a:solidFill>
                <a:schemeClr val="tx1"/>
              </a:solidFill>
              <a:latin typeface="Comic Sans MS" pitchFamily="66" charset="0"/>
            </a:endParaRPr>
          </a:p>
        </p:txBody>
      </p:sp>
      <p:pic>
        <p:nvPicPr>
          <p:cNvPr id="7" name="Picture 6" descr="23.jpg"/>
          <p:cNvPicPr>
            <a:picLocks noChangeAspect="1"/>
          </p:cNvPicPr>
          <p:nvPr/>
        </p:nvPicPr>
        <p:blipFill>
          <a:blip r:embed="rId3"/>
          <a:stretch>
            <a:fillRect/>
          </a:stretch>
        </p:blipFill>
        <p:spPr>
          <a:xfrm>
            <a:off x="2895600" y="1219200"/>
            <a:ext cx="3505200" cy="5255234"/>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95400" y="235803"/>
            <a:ext cx="6553200" cy="830997"/>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Releasing the oppressed…</a:t>
            </a:r>
            <a:endParaRPr lang="en-US" sz="4800" dirty="0">
              <a:solidFill>
                <a:schemeClr val="tx1"/>
              </a:solidFill>
              <a:latin typeface="Monotype Corsiva" pitchFamily="66" charset="0"/>
            </a:endParaRPr>
          </a:p>
        </p:txBody>
      </p:sp>
      <p:pic>
        <p:nvPicPr>
          <p:cNvPr id="4" name="Picture 3" descr="23.1.JPG"/>
          <p:cNvPicPr>
            <a:picLocks noChangeAspect="1"/>
          </p:cNvPicPr>
          <p:nvPr/>
        </p:nvPicPr>
        <p:blipFill>
          <a:blip r:embed="rId3"/>
          <a:stretch>
            <a:fillRect/>
          </a:stretch>
        </p:blipFill>
        <p:spPr>
          <a:xfrm>
            <a:off x="1143000" y="1219200"/>
            <a:ext cx="7010400" cy="52578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95400" y="235803"/>
            <a:ext cx="6553200" cy="830997"/>
          </a:xfrm>
          <a:prstGeom prst="rect">
            <a:avLst/>
          </a:prstGeom>
          <a:gradFill>
            <a:gsLst>
              <a:gs pos="0">
                <a:schemeClr val="accent1">
                  <a:tint val="50000"/>
                  <a:satMod val="300000"/>
                  <a:alpha val="20000"/>
                </a:schemeClr>
              </a:gs>
              <a:gs pos="35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Releasing the oppressed…</a:t>
            </a:r>
            <a:endParaRPr lang="en-US" sz="4800" dirty="0">
              <a:solidFill>
                <a:schemeClr val="tx1"/>
              </a:solidFill>
              <a:latin typeface="Monotype Corsiva" pitchFamily="66" charset="0"/>
            </a:endParaRPr>
          </a:p>
        </p:txBody>
      </p:sp>
      <p:pic>
        <p:nvPicPr>
          <p:cNvPr id="5" name="Picture 4" descr="23.2.JPG"/>
          <p:cNvPicPr>
            <a:picLocks noChangeAspect="1"/>
          </p:cNvPicPr>
          <p:nvPr/>
        </p:nvPicPr>
        <p:blipFill>
          <a:blip r:embed="rId3"/>
          <a:stretch>
            <a:fillRect/>
          </a:stretch>
        </p:blipFill>
        <p:spPr>
          <a:xfrm>
            <a:off x="1143000" y="1295400"/>
            <a:ext cx="6934200" cy="520065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235803"/>
            <a:ext cx="6553200" cy="830997"/>
          </a:xfrm>
          <a:prstGeom prst="rect">
            <a:avLst/>
          </a:prstGeom>
          <a:gradFill>
            <a:gsLst>
              <a:gs pos="0">
                <a:schemeClr val="accent5">
                  <a:tint val="50000"/>
                  <a:satMod val="300000"/>
                  <a:alpha val="23000"/>
                </a:schemeClr>
              </a:gs>
              <a:gs pos="35000">
                <a:schemeClr val="accent5">
                  <a:tint val="37000"/>
                  <a:satMod val="300000"/>
                </a:schemeClr>
              </a:gs>
              <a:gs pos="100000">
                <a:schemeClr val="accent5">
                  <a:tint val="15000"/>
                  <a:satMod val="350000"/>
                </a:schemeClr>
              </a:gs>
            </a:gsLst>
          </a:gradFill>
          <a:ln w="28575">
            <a:solidFill>
              <a:srgbClr val="FFC000"/>
            </a:solidFill>
          </a:ln>
        </p:spPr>
        <p:style>
          <a:lnRef idx="1">
            <a:schemeClr val="accent5"/>
          </a:lnRef>
          <a:fillRef idx="2">
            <a:schemeClr val="accent5"/>
          </a:fillRef>
          <a:effectRef idx="1">
            <a:schemeClr val="accent5"/>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Hope for the future…</a:t>
            </a:r>
            <a:r>
              <a:rPr lang="en-US" sz="4800" dirty="0" smtClean="0">
                <a:solidFill>
                  <a:schemeClr val="tx1"/>
                </a:solidFill>
                <a:latin typeface="Arial" pitchFamily="34" charset="0"/>
                <a:cs typeface="Arial" pitchFamily="34" charset="0"/>
              </a:rPr>
              <a:t>AFE</a:t>
            </a:r>
            <a:endParaRPr lang="en-US" sz="4800" dirty="0">
              <a:solidFill>
                <a:schemeClr val="tx1"/>
              </a:solidFill>
              <a:latin typeface="Arial" pitchFamily="34" charset="0"/>
              <a:cs typeface="Arial" pitchFamily="34" charset="0"/>
            </a:endParaRPr>
          </a:p>
        </p:txBody>
      </p:sp>
      <p:pic>
        <p:nvPicPr>
          <p:cNvPr id="5" name="Picture 4" descr="24.JPG"/>
          <p:cNvPicPr>
            <a:picLocks noChangeAspect="1"/>
          </p:cNvPicPr>
          <p:nvPr/>
        </p:nvPicPr>
        <p:blipFill>
          <a:blip r:embed="rId3"/>
          <a:stretch>
            <a:fillRect/>
          </a:stretch>
        </p:blipFill>
        <p:spPr>
          <a:xfrm>
            <a:off x="76200" y="1219200"/>
            <a:ext cx="4673600" cy="3505200"/>
          </a:xfrm>
          <a:prstGeom prst="rect">
            <a:avLst/>
          </a:prstGeom>
          <a:ln>
            <a:noFill/>
          </a:ln>
          <a:effectLst>
            <a:softEdge rad="112500"/>
          </a:effectLst>
        </p:spPr>
      </p:pic>
      <p:pic>
        <p:nvPicPr>
          <p:cNvPr id="6" name="Picture 5" descr="25.JPG"/>
          <p:cNvPicPr>
            <a:picLocks noChangeAspect="1"/>
          </p:cNvPicPr>
          <p:nvPr/>
        </p:nvPicPr>
        <p:blipFill>
          <a:blip r:embed="rId4"/>
          <a:stretch>
            <a:fillRect/>
          </a:stretch>
        </p:blipFill>
        <p:spPr>
          <a:xfrm>
            <a:off x="4191000" y="3067050"/>
            <a:ext cx="4851400" cy="363855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235803"/>
            <a:ext cx="6553200" cy="830997"/>
          </a:xfrm>
          <a:prstGeom prst="rect">
            <a:avLst/>
          </a:prstGeom>
          <a:gradFill>
            <a:gsLst>
              <a:gs pos="0">
                <a:schemeClr val="accent5">
                  <a:tint val="50000"/>
                  <a:satMod val="300000"/>
                  <a:alpha val="23000"/>
                </a:schemeClr>
              </a:gs>
              <a:gs pos="35000">
                <a:schemeClr val="accent5">
                  <a:tint val="37000"/>
                  <a:satMod val="300000"/>
                </a:schemeClr>
              </a:gs>
              <a:gs pos="100000">
                <a:schemeClr val="accent5">
                  <a:tint val="15000"/>
                  <a:satMod val="350000"/>
                </a:schemeClr>
              </a:gs>
            </a:gsLst>
          </a:gradFill>
          <a:ln w="28575">
            <a:solidFill>
              <a:srgbClr val="FFC000"/>
            </a:solidFill>
          </a:ln>
        </p:spPr>
        <p:style>
          <a:lnRef idx="1">
            <a:schemeClr val="accent5"/>
          </a:lnRef>
          <a:fillRef idx="2">
            <a:schemeClr val="accent5"/>
          </a:fillRef>
          <a:effectRef idx="1">
            <a:schemeClr val="accent5"/>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Building for the homeless.</a:t>
            </a:r>
            <a:endParaRPr lang="en-US" sz="4800" dirty="0">
              <a:solidFill>
                <a:schemeClr val="tx1"/>
              </a:solidFill>
              <a:latin typeface="Arial" pitchFamily="34" charset="0"/>
              <a:cs typeface="Arial" pitchFamily="34" charset="0"/>
            </a:endParaRPr>
          </a:p>
        </p:txBody>
      </p:sp>
      <p:pic>
        <p:nvPicPr>
          <p:cNvPr id="8" name="Picture 7" descr="27.jpg"/>
          <p:cNvPicPr>
            <a:picLocks noChangeAspect="1"/>
          </p:cNvPicPr>
          <p:nvPr/>
        </p:nvPicPr>
        <p:blipFill>
          <a:blip r:embed="rId3"/>
          <a:stretch>
            <a:fillRect/>
          </a:stretch>
        </p:blipFill>
        <p:spPr>
          <a:xfrm>
            <a:off x="535390" y="1143000"/>
            <a:ext cx="8149420" cy="54356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235803"/>
            <a:ext cx="6553200" cy="830997"/>
          </a:xfrm>
          <a:prstGeom prst="rect">
            <a:avLst/>
          </a:prstGeom>
          <a:gradFill>
            <a:gsLst>
              <a:gs pos="0">
                <a:schemeClr val="accent5">
                  <a:tint val="50000"/>
                  <a:satMod val="300000"/>
                  <a:alpha val="23000"/>
                </a:schemeClr>
              </a:gs>
              <a:gs pos="35000">
                <a:schemeClr val="accent5">
                  <a:tint val="37000"/>
                  <a:satMod val="300000"/>
                </a:schemeClr>
              </a:gs>
              <a:gs pos="100000">
                <a:schemeClr val="accent5">
                  <a:tint val="15000"/>
                  <a:satMod val="350000"/>
                </a:schemeClr>
              </a:gs>
            </a:gsLst>
          </a:gradFill>
          <a:ln w="28575">
            <a:solidFill>
              <a:srgbClr val="FFC000"/>
            </a:solidFill>
          </a:ln>
        </p:spPr>
        <p:style>
          <a:lnRef idx="1">
            <a:schemeClr val="accent5"/>
          </a:lnRef>
          <a:fillRef idx="2">
            <a:schemeClr val="accent5"/>
          </a:fillRef>
          <a:effectRef idx="1">
            <a:schemeClr val="accent5"/>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Building for the homeless.</a:t>
            </a:r>
            <a:endParaRPr lang="en-US" sz="4800" dirty="0">
              <a:solidFill>
                <a:schemeClr val="tx1"/>
              </a:solidFill>
              <a:latin typeface="Arial" pitchFamily="34" charset="0"/>
              <a:cs typeface="Arial" pitchFamily="34" charset="0"/>
            </a:endParaRPr>
          </a:p>
        </p:txBody>
      </p:sp>
      <p:pic>
        <p:nvPicPr>
          <p:cNvPr id="9" name="Picture 8" descr="26.jpg"/>
          <p:cNvPicPr>
            <a:picLocks noChangeAspect="1"/>
          </p:cNvPicPr>
          <p:nvPr/>
        </p:nvPicPr>
        <p:blipFill>
          <a:blip r:embed="rId3"/>
          <a:stretch>
            <a:fillRect/>
          </a:stretch>
        </p:blipFill>
        <p:spPr>
          <a:xfrm>
            <a:off x="533400" y="1219200"/>
            <a:ext cx="8107741" cy="54078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9800" y="235803"/>
            <a:ext cx="4953000" cy="830997"/>
          </a:xfrm>
          <a:prstGeom prst="rect">
            <a:avLst/>
          </a:prstGeom>
          <a:gradFill>
            <a:gsLst>
              <a:gs pos="0">
                <a:schemeClr val="accent2">
                  <a:tint val="50000"/>
                  <a:satMod val="300000"/>
                  <a:alpha val="34000"/>
                </a:schemeClr>
              </a:gs>
              <a:gs pos="35000">
                <a:schemeClr val="accent2">
                  <a:tint val="37000"/>
                  <a:satMod val="300000"/>
                </a:schemeClr>
              </a:gs>
              <a:gs pos="100000">
                <a:schemeClr val="accent2">
                  <a:tint val="15000"/>
                  <a:satMod val="350000"/>
                </a:schemeClr>
              </a:gs>
            </a:gsLst>
          </a:gradFill>
          <a:ln w="38100">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Villa Linda Miller</a:t>
            </a:r>
            <a:endParaRPr lang="en-US" sz="4800" dirty="0">
              <a:solidFill>
                <a:schemeClr val="tx1"/>
              </a:solidFill>
              <a:latin typeface="Arial" pitchFamily="34" charset="0"/>
              <a:cs typeface="Arial" pitchFamily="34" charset="0"/>
            </a:endParaRPr>
          </a:p>
        </p:txBody>
      </p:sp>
      <p:pic>
        <p:nvPicPr>
          <p:cNvPr id="5" name="Picture 4" descr="27.5.jpg"/>
          <p:cNvPicPr>
            <a:picLocks noChangeAspect="1"/>
          </p:cNvPicPr>
          <p:nvPr/>
        </p:nvPicPr>
        <p:blipFill>
          <a:blip r:embed="rId3"/>
          <a:stretch>
            <a:fillRect/>
          </a:stretch>
        </p:blipFill>
        <p:spPr>
          <a:xfrm>
            <a:off x="763915" y="1244600"/>
            <a:ext cx="7844769" cy="52324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1447800" y="1447800"/>
            <a:ext cx="5410200" cy="369888"/>
          </a:xfrm>
          <a:prstGeom prst="rect">
            <a:avLst/>
          </a:prstGeom>
          <a:noFill/>
          <a:ln w="9525">
            <a:noFill/>
            <a:miter lim="800000"/>
            <a:headEnd/>
            <a:tailEnd/>
          </a:ln>
        </p:spPr>
        <p:txBody>
          <a:bodyPr>
            <a:spAutoFit/>
          </a:bodyPr>
          <a:lstStyle/>
          <a:p>
            <a:pPr algn="ctr"/>
            <a:endParaRPr lang="en-US">
              <a:latin typeface="Calibri" pitchFamily="34" charset="0"/>
            </a:endParaRPr>
          </a:p>
        </p:txBody>
      </p:sp>
      <p:pic>
        <p:nvPicPr>
          <p:cNvPr id="4" name="Picture 3" descr="28.jpg"/>
          <p:cNvPicPr>
            <a:picLocks noChangeAspect="1"/>
          </p:cNvPicPr>
          <p:nvPr/>
        </p:nvPicPr>
        <p:blipFill>
          <a:blip r:embed="rId3" cstate="print"/>
          <a:stretch>
            <a:fillRect/>
          </a:stretch>
        </p:blipFill>
        <p:spPr>
          <a:xfrm>
            <a:off x="762000" y="129151"/>
            <a:ext cx="7505397" cy="4442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Box 9"/>
          <p:cNvSpPr txBox="1">
            <a:spLocks noChangeArrowheads="1"/>
          </p:cNvSpPr>
          <p:nvPr/>
        </p:nvSpPr>
        <p:spPr bwMode="auto">
          <a:xfrm>
            <a:off x="0" y="4648200"/>
            <a:ext cx="9144000" cy="2262158"/>
          </a:xfrm>
          <a:prstGeom prst="rect">
            <a:avLst/>
          </a:prstGeom>
          <a:noFill/>
          <a:ln w="28575">
            <a:noFill/>
            <a:miter lim="800000"/>
            <a:headEnd/>
            <a:tailEnd/>
          </a:ln>
          <a:effectLst/>
        </p:spPr>
        <p:txBody>
          <a:bodyPr wrap="square">
            <a:spAutoFit/>
          </a:bodyPr>
          <a:lstStyle/>
          <a:p>
            <a:pPr algn="ctr" fontAlgn="auto">
              <a:spcBef>
                <a:spcPct val="50000"/>
              </a:spcBef>
              <a:spcAft>
                <a:spcPts val="0"/>
              </a:spcAft>
              <a:defRPr/>
            </a:pPr>
            <a:r>
              <a:rPr lang="en-US" sz="2300" dirty="0" smtClean="0">
                <a:solidFill>
                  <a:schemeClr val="bg1"/>
                </a:solidFill>
                <a:latin typeface="Comic Sans MS" pitchFamily="66" charset="0"/>
                <a:cs typeface="+mn-cs"/>
              </a:rPr>
              <a:t>“You are the light of the world. A city on a hill cannot be hidden. Neither do people light a lamp and put it under a bowl. Instead they put it on its stand, and it gives light to everyone in the house. In the same way, let your light shine before men, that they may see your good deeds and praise your Father in heaven.”       </a:t>
            </a:r>
            <a:r>
              <a:rPr lang="en-US" sz="2400" b="1" i="1" dirty="0" smtClean="0">
                <a:solidFill>
                  <a:schemeClr val="accent4">
                    <a:lumMod val="40000"/>
                    <a:lumOff val="60000"/>
                  </a:schemeClr>
                </a:solidFill>
                <a:latin typeface="Tahoma" pitchFamily="34" charset="0"/>
                <a:cs typeface="Tahoma" pitchFamily="34" charset="0"/>
              </a:rPr>
              <a:t>(Matthew 5:14-16)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152400"/>
            <a:ext cx="2514600" cy="830997"/>
          </a:xfrm>
          <a:prstGeom prst="rect">
            <a:avLst/>
          </a:prstGeom>
          <a:gradFill flip="none" rotWithShape="1">
            <a:gsLst>
              <a:gs pos="0">
                <a:srgbClr val="8488C4">
                  <a:alpha val="6000"/>
                </a:srgbClr>
              </a:gs>
              <a:gs pos="53000">
                <a:srgbClr val="D4DEFF"/>
              </a:gs>
              <a:gs pos="83000">
                <a:srgbClr val="D4DEFF"/>
              </a:gs>
              <a:gs pos="100000">
                <a:srgbClr val="96AB94"/>
              </a:gs>
            </a:gsLst>
            <a:lin ang="2700000" scaled="1"/>
            <a:tileRect/>
          </a:gradFill>
          <a:ln w="28575">
            <a:solidFill>
              <a:schemeClr val="accent4">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Baptisms</a:t>
            </a:r>
            <a:endParaRPr lang="en-US" sz="4800" dirty="0">
              <a:solidFill>
                <a:schemeClr val="tx1"/>
              </a:solidFill>
              <a:latin typeface="Arial" pitchFamily="34" charset="0"/>
              <a:cs typeface="Arial" pitchFamily="34" charset="0"/>
            </a:endParaRPr>
          </a:p>
        </p:txBody>
      </p:sp>
      <p:pic>
        <p:nvPicPr>
          <p:cNvPr id="4" name="Picture 3" descr="29.jpg"/>
          <p:cNvPicPr>
            <a:picLocks noChangeAspect="1"/>
          </p:cNvPicPr>
          <p:nvPr/>
        </p:nvPicPr>
        <p:blipFill>
          <a:blip r:embed="rId3"/>
          <a:stretch>
            <a:fillRect/>
          </a:stretch>
        </p:blipFill>
        <p:spPr>
          <a:xfrm>
            <a:off x="763878" y="1143000"/>
            <a:ext cx="7692443" cy="5130800"/>
          </a:xfrm>
          <a:prstGeom prst="rect">
            <a:avLst/>
          </a:prstGeom>
          <a:ln>
            <a:noFill/>
          </a:ln>
          <a:effectLst>
            <a:softEdge rad="112500"/>
          </a:effectLst>
        </p:spPr>
      </p:pic>
      <p:sp>
        <p:nvSpPr>
          <p:cNvPr id="6" name="TextBox 5"/>
          <p:cNvSpPr txBox="1"/>
          <p:nvPr/>
        </p:nvSpPr>
        <p:spPr>
          <a:xfrm>
            <a:off x="3124200" y="6273225"/>
            <a:ext cx="2971800" cy="584775"/>
          </a:xfrm>
          <a:prstGeom prst="rect">
            <a:avLst/>
          </a:prstGeom>
          <a:noFill/>
        </p:spPr>
        <p:txBody>
          <a:bodyPr wrap="square" rtlCol="0">
            <a:spAutoFit/>
          </a:bodyPr>
          <a:lstStyle/>
          <a:p>
            <a:pPr algn="ctr"/>
            <a:r>
              <a:rPr lang="en-US" sz="3200" dirty="0" smtClean="0">
                <a:solidFill>
                  <a:schemeClr val="bg1"/>
                </a:solidFill>
              </a:rPr>
              <a:t>Amy Nielson</a:t>
            </a:r>
            <a:endParaRPr lang="en-US" sz="32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159603"/>
            <a:ext cx="2514600" cy="830997"/>
          </a:xfrm>
          <a:prstGeom prst="rect">
            <a:avLst/>
          </a:prstGeom>
          <a:gradFill flip="none" rotWithShape="1">
            <a:gsLst>
              <a:gs pos="0">
                <a:srgbClr val="8488C4">
                  <a:alpha val="6000"/>
                </a:srgbClr>
              </a:gs>
              <a:gs pos="53000">
                <a:srgbClr val="D4DEFF"/>
              </a:gs>
              <a:gs pos="83000">
                <a:srgbClr val="D4DEFF"/>
              </a:gs>
              <a:gs pos="100000">
                <a:srgbClr val="96AB94"/>
              </a:gs>
            </a:gsLst>
            <a:lin ang="2700000" scaled="1"/>
            <a:tileRect/>
          </a:gradFill>
          <a:ln w="28575">
            <a:solidFill>
              <a:schemeClr val="accent4">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Baptisms</a:t>
            </a:r>
            <a:endParaRPr lang="en-US" sz="4800" dirty="0">
              <a:solidFill>
                <a:schemeClr val="tx1"/>
              </a:solidFill>
              <a:latin typeface="Arial" pitchFamily="34" charset="0"/>
              <a:cs typeface="Arial" pitchFamily="34" charset="0"/>
            </a:endParaRPr>
          </a:p>
        </p:txBody>
      </p:sp>
      <p:sp>
        <p:nvSpPr>
          <p:cNvPr id="6" name="TextBox 5"/>
          <p:cNvSpPr txBox="1"/>
          <p:nvPr/>
        </p:nvSpPr>
        <p:spPr>
          <a:xfrm>
            <a:off x="3124200" y="6273225"/>
            <a:ext cx="2971800" cy="584775"/>
          </a:xfrm>
          <a:prstGeom prst="rect">
            <a:avLst/>
          </a:prstGeom>
          <a:noFill/>
        </p:spPr>
        <p:txBody>
          <a:bodyPr wrap="square" rtlCol="0">
            <a:spAutoFit/>
          </a:bodyPr>
          <a:lstStyle/>
          <a:p>
            <a:pPr algn="ctr"/>
            <a:r>
              <a:rPr lang="en-US" sz="3200" dirty="0" err="1" smtClean="0">
                <a:solidFill>
                  <a:schemeClr val="bg1"/>
                </a:solidFill>
              </a:rPr>
              <a:t>Marcio</a:t>
            </a:r>
            <a:endParaRPr lang="en-US" sz="3200" dirty="0">
              <a:solidFill>
                <a:schemeClr val="bg1"/>
              </a:solidFill>
            </a:endParaRPr>
          </a:p>
        </p:txBody>
      </p:sp>
      <p:pic>
        <p:nvPicPr>
          <p:cNvPr id="5" name="Picture 4" descr="30.jpg"/>
          <p:cNvPicPr>
            <a:picLocks noChangeAspect="1"/>
          </p:cNvPicPr>
          <p:nvPr/>
        </p:nvPicPr>
        <p:blipFill>
          <a:blip r:embed="rId3"/>
          <a:stretch>
            <a:fillRect/>
          </a:stretch>
        </p:blipFill>
        <p:spPr>
          <a:xfrm>
            <a:off x="687697" y="1143000"/>
            <a:ext cx="7768606" cy="51816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65093"/>
            <a:ext cx="4267200" cy="954107"/>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0"/>
              </a:spcBef>
              <a:spcAft>
                <a:spcPts val="0"/>
              </a:spcAft>
              <a:defRPr/>
            </a:pPr>
            <a:r>
              <a:rPr lang="en-US" sz="5600" dirty="0" smtClean="0">
                <a:solidFill>
                  <a:schemeClr val="tx1"/>
                </a:solidFill>
                <a:latin typeface="Monotype Corsiva" pitchFamily="66" charset="0"/>
              </a:rPr>
              <a:t>The </a:t>
            </a:r>
            <a:r>
              <a:rPr lang="en-US" sz="5600" dirty="0" err="1" smtClean="0">
                <a:solidFill>
                  <a:schemeClr val="tx1"/>
                </a:solidFill>
                <a:latin typeface="Monotype Corsiva" pitchFamily="66" charset="0"/>
              </a:rPr>
              <a:t>O’Connors</a:t>
            </a:r>
            <a:endParaRPr lang="en-US" sz="5600" dirty="0">
              <a:solidFill>
                <a:schemeClr val="tx1"/>
              </a:solidFill>
              <a:latin typeface="Monotype Corsiva" pitchFamily="66" charset="0"/>
            </a:endParaRPr>
          </a:p>
        </p:txBody>
      </p:sp>
      <p:pic>
        <p:nvPicPr>
          <p:cNvPr id="4" name="Picture 3" descr="O'Connors 08.jpg"/>
          <p:cNvPicPr>
            <a:picLocks noChangeAspect="1"/>
          </p:cNvPicPr>
          <p:nvPr/>
        </p:nvPicPr>
        <p:blipFill>
          <a:blip r:embed="rId3"/>
          <a:stretch>
            <a:fillRect/>
          </a:stretch>
        </p:blipFill>
        <p:spPr>
          <a:xfrm>
            <a:off x="838200" y="1447800"/>
            <a:ext cx="7569200" cy="5050076"/>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159603"/>
            <a:ext cx="2514600" cy="830997"/>
          </a:xfrm>
          <a:prstGeom prst="rect">
            <a:avLst/>
          </a:prstGeom>
          <a:gradFill flip="none" rotWithShape="1">
            <a:gsLst>
              <a:gs pos="0">
                <a:srgbClr val="8488C4">
                  <a:alpha val="6000"/>
                </a:srgbClr>
              </a:gs>
              <a:gs pos="53000">
                <a:srgbClr val="D4DEFF"/>
              </a:gs>
              <a:gs pos="83000">
                <a:srgbClr val="D4DEFF"/>
              </a:gs>
              <a:gs pos="100000">
                <a:srgbClr val="96AB94"/>
              </a:gs>
            </a:gsLst>
            <a:lin ang="2700000" scaled="1"/>
            <a:tileRect/>
          </a:gradFill>
          <a:ln w="28575">
            <a:solidFill>
              <a:schemeClr val="accent4">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anchor="ctr" anchorCtr="1">
            <a:spAutoFit/>
          </a:bodyPr>
          <a:lstStyle/>
          <a:p>
            <a:pPr algn="ctr" fontAlgn="auto">
              <a:spcBef>
                <a:spcPts val="55"/>
              </a:spcBef>
              <a:spcAft>
                <a:spcPts val="600"/>
              </a:spcAft>
              <a:defRPr/>
            </a:pPr>
            <a:r>
              <a:rPr lang="en-US" sz="4800" dirty="0" smtClean="0">
                <a:solidFill>
                  <a:schemeClr val="tx1"/>
                </a:solidFill>
                <a:latin typeface="Monotype Corsiva" pitchFamily="66" charset="0"/>
              </a:rPr>
              <a:t>Baptisms</a:t>
            </a:r>
            <a:endParaRPr lang="en-US" sz="4800" dirty="0">
              <a:solidFill>
                <a:schemeClr val="tx1"/>
              </a:solidFill>
              <a:latin typeface="Arial" pitchFamily="34" charset="0"/>
              <a:cs typeface="Arial" pitchFamily="34" charset="0"/>
            </a:endParaRPr>
          </a:p>
        </p:txBody>
      </p:sp>
      <p:sp>
        <p:nvSpPr>
          <p:cNvPr id="6" name="TextBox 5"/>
          <p:cNvSpPr txBox="1"/>
          <p:nvPr/>
        </p:nvSpPr>
        <p:spPr>
          <a:xfrm>
            <a:off x="3124200" y="6273225"/>
            <a:ext cx="2971800" cy="584775"/>
          </a:xfrm>
          <a:prstGeom prst="rect">
            <a:avLst/>
          </a:prstGeom>
          <a:noFill/>
        </p:spPr>
        <p:txBody>
          <a:bodyPr wrap="square" rtlCol="0">
            <a:spAutoFit/>
          </a:bodyPr>
          <a:lstStyle/>
          <a:p>
            <a:pPr algn="ctr"/>
            <a:r>
              <a:rPr lang="en-US" sz="3200" dirty="0" smtClean="0">
                <a:solidFill>
                  <a:schemeClr val="bg1"/>
                </a:solidFill>
              </a:rPr>
              <a:t>Juan Carlos</a:t>
            </a:r>
            <a:endParaRPr lang="en-US" sz="3200" dirty="0">
              <a:solidFill>
                <a:schemeClr val="bg1"/>
              </a:solidFill>
            </a:endParaRPr>
          </a:p>
        </p:txBody>
      </p:sp>
      <p:pic>
        <p:nvPicPr>
          <p:cNvPr id="5" name="Picture 4" descr="31.jpg"/>
          <p:cNvPicPr>
            <a:picLocks noChangeAspect="1"/>
          </p:cNvPicPr>
          <p:nvPr/>
        </p:nvPicPr>
        <p:blipFill>
          <a:blip r:embed="rId3"/>
          <a:stretch>
            <a:fillRect/>
          </a:stretch>
        </p:blipFill>
        <p:spPr>
          <a:xfrm>
            <a:off x="687752" y="1066800"/>
            <a:ext cx="7997095" cy="5334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65093"/>
            <a:ext cx="5410200" cy="954107"/>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0"/>
              </a:spcBef>
              <a:spcAft>
                <a:spcPts val="0"/>
              </a:spcAft>
              <a:defRPr/>
            </a:pPr>
            <a:r>
              <a:rPr lang="en-US" sz="5600" dirty="0">
                <a:solidFill>
                  <a:schemeClr val="tx1"/>
                </a:solidFill>
                <a:latin typeface="Monotype Corsiva" pitchFamily="66" charset="0"/>
              </a:rPr>
              <a:t>Pastor’s Conference</a:t>
            </a:r>
          </a:p>
        </p:txBody>
      </p:sp>
      <p:pic>
        <p:nvPicPr>
          <p:cNvPr id="5" name="Picture 4" descr="1 cropped.jpg"/>
          <p:cNvPicPr>
            <a:picLocks noChangeAspect="1"/>
          </p:cNvPicPr>
          <p:nvPr/>
        </p:nvPicPr>
        <p:blipFill>
          <a:blip r:embed="rId3"/>
          <a:stretch>
            <a:fillRect/>
          </a:stretch>
        </p:blipFill>
        <p:spPr>
          <a:xfrm>
            <a:off x="650169" y="1371600"/>
            <a:ext cx="7894647" cy="5334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3"/>
          <a:stretch>
            <a:fillRect/>
          </a:stretch>
        </p:blipFill>
        <p:spPr>
          <a:xfrm>
            <a:off x="1143000" y="1752600"/>
            <a:ext cx="6968896" cy="4648200"/>
          </a:xfrm>
          <a:prstGeom prst="rect">
            <a:avLst/>
          </a:prstGeom>
          <a:ln>
            <a:noFill/>
          </a:ln>
          <a:effectLst>
            <a:softEdge rad="112500"/>
          </a:effectLst>
        </p:spPr>
      </p:pic>
      <p:sp>
        <p:nvSpPr>
          <p:cNvPr id="5" name="TextBox 4"/>
          <p:cNvSpPr txBox="1"/>
          <p:nvPr/>
        </p:nvSpPr>
        <p:spPr>
          <a:xfrm>
            <a:off x="1828800" y="265093"/>
            <a:ext cx="5410200" cy="954107"/>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0"/>
              </a:spcBef>
              <a:spcAft>
                <a:spcPts val="0"/>
              </a:spcAft>
              <a:defRPr/>
            </a:pPr>
            <a:r>
              <a:rPr lang="en-US" sz="5600" dirty="0">
                <a:solidFill>
                  <a:schemeClr val="tx1"/>
                </a:solidFill>
                <a:latin typeface="Monotype Corsiva" pitchFamily="66" charset="0"/>
              </a:rPr>
              <a:t>Pastor’s Conference</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97584"/>
            <a:ext cx="5257800" cy="1631216"/>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50"/>
              </a:spcBef>
              <a:spcAft>
                <a:spcPts val="15"/>
              </a:spcAft>
              <a:defRPr/>
            </a:pPr>
            <a:r>
              <a:rPr lang="en-US" sz="5400" dirty="0" smtClean="0">
                <a:solidFill>
                  <a:schemeClr val="tx1"/>
                </a:solidFill>
                <a:latin typeface="Monotype Corsiva" pitchFamily="66" charset="0"/>
              </a:rPr>
              <a:t>Children’s Ministry </a:t>
            </a:r>
            <a:r>
              <a:rPr lang="en-US" sz="4400" dirty="0" smtClean="0">
                <a:solidFill>
                  <a:schemeClr val="tx1"/>
                </a:solidFill>
                <a:latin typeface="Monotype Corsiva" pitchFamily="66" charset="0"/>
              </a:rPr>
              <a:t>Pastor’s Conference</a:t>
            </a:r>
            <a:endParaRPr lang="en-US" sz="4400" dirty="0">
              <a:solidFill>
                <a:schemeClr val="tx1"/>
              </a:solidFill>
              <a:latin typeface="Monotype Corsiva" pitchFamily="66" charset="0"/>
            </a:endParaRPr>
          </a:p>
        </p:txBody>
      </p:sp>
      <p:pic>
        <p:nvPicPr>
          <p:cNvPr id="5" name="Picture 4" descr="3.jpg"/>
          <p:cNvPicPr>
            <a:picLocks noChangeAspect="1"/>
          </p:cNvPicPr>
          <p:nvPr/>
        </p:nvPicPr>
        <p:blipFill>
          <a:blip r:embed="rId3"/>
          <a:stretch>
            <a:fillRect/>
          </a:stretch>
        </p:blipFill>
        <p:spPr>
          <a:xfrm>
            <a:off x="1143000" y="1980096"/>
            <a:ext cx="7084796" cy="4725504"/>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 cropped.jpg"/>
          <p:cNvPicPr>
            <a:picLocks noChangeAspect="1"/>
          </p:cNvPicPr>
          <p:nvPr/>
        </p:nvPicPr>
        <p:blipFill>
          <a:blip r:embed="rId3"/>
          <a:stretch>
            <a:fillRect/>
          </a:stretch>
        </p:blipFill>
        <p:spPr>
          <a:xfrm>
            <a:off x="669679" y="1959118"/>
            <a:ext cx="7864721" cy="4746482"/>
          </a:xfrm>
          <a:prstGeom prst="rect">
            <a:avLst/>
          </a:prstGeom>
          <a:ln>
            <a:noFill/>
          </a:ln>
          <a:effectLst>
            <a:softEdge rad="112500"/>
          </a:effectLst>
        </p:spPr>
      </p:pic>
      <p:sp>
        <p:nvSpPr>
          <p:cNvPr id="4" name="TextBox 3"/>
          <p:cNvSpPr txBox="1"/>
          <p:nvPr/>
        </p:nvSpPr>
        <p:spPr>
          <a:xfrm>
            <a:off x="1905000" y="152400"/>
            <a:ext cx="5257800" cy="1631216"/>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50"/>
              </a:spcBef>
              <a:spcAft>
                <a:spcPts val="15"/>
              </a:spcAft>
              <a:defRPr/>
            </a:pPr>
            <a:r>
              <a:rPr lang="en-US" sz="5400" dirty="0" smtClean="0">
                <a:solidFill>
                  <a:schemeClr val="tx1"/>
                </a:solidFill>
                <a:latin typeface="Monotype Corsiva" pitchFamily="66" charset="0"/>
              </a:rPr>
              <a:t>Youth Ministry </a:t>
            </a:r>
            <a:r>
              <a:rPr lang="en-US" sz="4400" dirty="0" smtClean="0">
                <a:solidFill>
                  <a:schemeClr val="tx1"/>
                </a:solidFill>
                <a:latin typeface="Monotype Corsiva" pitchFamily="66" charset="0"/>
              </a:rPr>
              <a:t>Pastor’s Conference</a:t>
            </a:r>
            <a:endParaRPr lang="en-US" sz="4400" dirty="0">
              <a:solidFill>
                <a:schemeClr val="tx1"/>
              </a:solidFill>
              <a:latin typeface="Monotype Corsiva" pitchFamily="66"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3"/>
          <a:stretch>
            <a:fillRect/>
          </a:stretch>
        </p:blipFill>
        <p:spPr>
          <a:xfrm rot="484476">
            <a:off x="5293868" y="1790216"/>
            <a:ext cx="3244281" cy="4864046"/>
          </a:xfrm>
          <a:prstGeom prst="rect">
            <a:avLst/>
          </a:prstGeom>
          <a:ln>
            <a:noFill/>
          </a:ln>
          <a:effectLst>
            <a:softEdge rad="112500"/>
          </a:effectLst>
        </p:spPr>
      </p:pic>
      <p:pic>
        <p:nvPicPr>
          <p:cNvPr id="5" name="Picture 4" descr="5.jpg"/>
          <p:cNvPicPr>
            <a:picLocks noChangeAspect="1"/>
          </p:cNvPicPr>
          <p:nvPr/>
        </p:nvPicPr>
        <p:blipFill>
          <a:blip r:embed="rId4"/>
          <a:stretch>
            <a:fillRect/>
          </a:stretch>
        </p:blipFill>
        <p:spPr>
          <a:xfrm rot="21254697">
            <a:off x="455377" y="1653221"/>
            <a:ext cx="3327602" cy="4988967"/>
          </a:xfrm>
          <a:prstGeom prst="rect">
            <a:avLst/>
          </a:prstGeom>
          <a:ln>
            <a:noFill/>
          </a:ln>
          <a:effectLst>
            <a:softEdge rad="112500"/>
          </a:effectLst>
        </p:spPr>
      </p:pic>
      <p:sp>
        <p:nvSpPr>
          <p:cNvPr id="6" name="TextBox 5"/>
          <p:cNvSpPr txBox="1"/>
          <p:nvPr/>
        </p:nvSpPr>
        <p:spPr>
          <a:xfrm>
            <a:off x="2286000" y="197584"/>
            <a:ext cx="4648200" cy="1538883"/>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15"/>
              </a:spcBef>
              <a:spcAft>
                <a:spcPts val="15"/>
              </a:spcAft>
              <a:defRPr/>
            </a:pPr>
            <a:r>
              <a:rPr lang="en-US" sz="5000" dirty="0" smtClean="0">
                <a:solidFill>
                  <a:schemeClr val="tx1"/>
                </a:solidFill>
                <a:latin typeface="Monotype Corsiva" pitchFamily="66" charset="0"/>
              </a:rPr>
              <a:t>Women’s Ministry </a:t>
            </a:r>
            <a:r>
              <a:rPr lang="en-US" sz="4400" dirty="0" smtClean="0">
                <a:solidFill>
                  <a:schemeClr val="tx1"/>
                </a:solidFill>
                <a:latin typeface="Monotype Corsiva" pitchFamily="66" charset="0"/>
              </a:rPr>
              <a:t>Pastor’s Conference</a:t>
            </a:r>
            <a:endParaRPr lang="en-US" sz="4400" dirty="0">
              <a:solidFill>
                <a:schemeClr val="tx1"/>
              </a:solidFill>
              <a:latin typeface="Monotype Corsiva"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234315"/>
            <a:ext cx="5410200" cy="954107"/>
          </a:xfrm>
          <a:prstGeom prst="rect">
            <a:avLst/>
          </a:prstGeom>
          <a:gradFill>
            <a:gsLst>
              <a:gs pos="0">
                <a:schemeClr val="dk1">
                  <a:tint val="50000"/>
                  <a:satMod val="300000"/>
                  <a:alpha val="35000"/>
                </a:schemeClr>
              </a:gs>
              <a:gs pos="35000">
                <a:schemeClr val="dk1">
                  <a:tint val="37000"/>
                  <a:satMod val="300000"/>
                </a:schemeClr>
              </a:gs>
              <a:gs pos="100000">
                <a:schemeClr val="dk1">
                  <a:tint val="15000"/>
                  <a:satMod val="350000"/>
                </a:schemeClr>
              </a:gs>
            </a:gsLst>
          </a:gradFill>
          <a:ln w="57150">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anchorCtr="1">
            <a:spAutoFit/>
          </a:bodyPr>
          <a:lstStyle/>
          <a:p>
            <a:pPr algn="ctr" fontAlgn="auto">
              <a:spcBef>
                <a:spcPts val="0"/>
              </a:spcBef>
              <a:spcAft>
                <a:spcPts val="0"/>
              </a:spcAft>
              <a:defRPr/>
            </a:pPr>
            <a:r>
              <a:rPr lang="en-US" sz="5600" dirty="0">
                <a:solidFill>
                  <a:schemeClr val="tx1"/>
                </a:solidFill>
                <a:latin typeface="Monotype Corsiva" pitchFamily="66" charset="0"/>
              </a:rPr>
              <a:t>Pastor’s Conference</a:t>
            </a:r>
          </a:p>
        </p:txBody>
      </p:sp>
      <p:pic>
        <p:nvPicPr>
          <p:cNvPr id="6" name="Picture 5" descr="7.5.jpg"/>
          <p:cNvPicPr>
            <a:picLocks noChangeAspect="1"/>
          </p:cNvPicPr>
          <p:nvPr/>
        </p:nvPicPr>
        <p:blipFill>
          <a:blip r:embed="rId3"/>
          <a:stretch>
            <a:fillRect/>
          </a:stretch>
        </p:blipFill>
        <p:spPr>
          <a:xfrm>
            <a:off x="3505200" y="2057400"/>
            <a:ext cx="5486400" cy="3659386"/>
          </a:xfrm>
          <a:prstGeom prst="rect">
            <a:avLst/>
          </a:prstGeom>
          <a:ln>
            <a:noFill/>
          </a:ln>
          <a:effectLst>
            <a:softEdge rad="112500"/>
          </a:effectLst>
        </p:spPr>
      </p:pic>
      <p:pic>
        <p:nvPicPr>
          <p:cNvPr id="7" name="Picture 6" descr="7.jpg"/>
          <p:cNvPicPr>
            <a:picLocks noChangeAspect="1"/>
          </p:cNvPicPr>
          <p:nvPr/>
        </p:nvPicPr>
        <p:blipFill>
          <a:blip r:embed="rId4"/>
          <a:stretch>
            <a:fillRect/>
          </a:stretch>
        </p:blipFill>
        <p:spPr>
          <a:xfrm>
            <a:off x="228600" y="1523942"/>
            <a:ext cx="3200400" cy="4798258"/>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363</Words>
  <Application>Microsoft Office PowerPoint</Application>
  <PresentationFormat>On-screen Show (4:3)</PresentationFormat>
  <Paragraphs>111</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Tigard First Baptist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Vicki</dc:creator>
  <cp:lastModifiedBy>Vicki Knez</cp:lastModifiedBy>
  <cp:revision>13</cp:revision>
  <dcterms:created xsi:type="dcterms:W3CDTF">2008-07-23T22:23:15Z</dcterms:created>
  <dcterms:modified xsi:type="dcterms:W3CDTF">2008-07-25T01:23:36Z</dcterms:modified>
</cp:coreProperties>
</file>