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80" r:id="rId7"/>
    <p:sldId id="261" r:id="rId8"/>
    <p:sldId id="262" r:id="rId9"/>
    <p:sldId id="263" r:id="rId10"/>
    <p:sldId id="264" r:id="rId11"/>
    <p:sldId id="28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82" r:id="rId22"/>
    <p:sldId id="274" r:id="rId23"/>
    <p:sldId id="279" r:id="rId24"/>
    <p:sldId id="275" r:id="rId25"/>
    <p:sldId id="276" r:id="rId26"/>
    <p:sldId id="277" r:id="rId27"/>
    <p:sldId id="278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3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0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E7E42-19D4-4139-ABAC-90436004520A}" type="datetimeFigureOut">
              <a:rPr lang="en-US" smtClean="0"/>
              <a:pPr/>
              <a:t>8/24/2008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B2DCA-5968-4FCD-9F73-AFCAF86B26C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B2DCA-5968-4FCD-9F73-AFCAF86B26C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EA3D0-4123-4AFA-A788-F70F1E1DF6F9}" type="datetimeFigureOut">
              <a:rPr lang="en-US" smtClean="0"/>
              <a:pPr/>
              <a:t>8/24/2008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EB34B-420A-4D61-A312-6CD9B503B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EA3D0-4123-4AFA-A788-F70F1E1DF6F9}" type="datetimeFigureOut">
              <a:rPr lang="en-US" smtClean="0"/>
              <a:pPr/>
              <a:t>8/24/2008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EB34B-420A-4D61-A312-6CD9B503B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EA3D0-4123-4AFA-A788-F70F1E1DF6F9}" type="datetimeFigureOut">
              <a:rPr lang="en-US" smtClean="0"/>
              <a:pPr/>
              <a:t>8/24/2008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EB34B-420A-4D61-A312-6CD9B503B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EA3D0-4123-4AFA-A788-F70F1E1DF6F9}" type="datetimeFigureOut">
              <a:rPr lang="en-US" smtClean="0"/>
              <a:pPr/>
              <a:t>8/24/2008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EB34B-420A-4D61-A312-6CD9B503B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EA3D0-4123-4AFA-A788-F70F1E1DF6F9}" type="datetimeFigureOut">
              <a:rPr lang="en-US" smtClean="0"/>
              <a:pPr/>
              <a:t>8/24/2008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EB34B-420A-4D61-A312-6CD9B503B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EA3D0-4123-4AFA-A788-F70F1E1DF6F9}" type="datetimeFigureOut">
              <a:rPr lang="en-US" smtClean="0"/>
              <a:pPr/>
              <a:t>8/24/2008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EB34B-420A-4D61-A312-6CD9B503B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EA3D0-4123-4AFA-A788-F70F1E1DF6F9}" type="datetimeFigureOut">
              <a:rPr lang="en-US" smtClean="0"/>
              <a:pPr/>
              <a:t>8/24/2008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EB34B-420A-4D61-A312-6CD9B503B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EA3D0-4123-4AFA-A788-F70F1E1DF6F9}" type="datetimeFigureOut">
              <a:rPr lang="en-US" smtClean="0"/>
              <a:pPr/>
              <a:t>8/24/2008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EB34B-420A-4D61-A312-6CD9B503B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EA3D0-4123-4AFA-A788-F70F1E1DF6F9}" type="datetimeFigureOut">
              <a:rPr lang="en-US" smtClean="0"/>
              <a:pPr/>
              <a:t>8/24/2008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EB34B-420A-4D61-A312-6CD9B503B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EA3D0-4123-4AFA-A788-F70F1E1DF6F9}" type="datetimeFigureOut">
              <a:rPr lang="en-US" smtClean="0"/>
              <a:pPr/>
              <a:t>8/24/2008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EB34B-420A-4D61-A312-6CD9B503B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EA3D0-4123-4AFA-A788-F70F1E1DF6F9}" type="datetimeFigureOut">
              <a:rPr lang="en-US" smtClean="0"/>
              <a:pPr/>
              <a:t>8/24/2008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EB34B-420A-4D61-A312-6CD9B503B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EA3D0-4123-4AFA-A788-F70F1E1DF6F9}" type="datetimeFigureOut">
              <a:rPr lang="en-US" smtClean="0"/>
              <a:pPr/>
              <a:t>8/24/2008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EB34B-420A-4D61-A312-6CD9B503B9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9700" y="381000"/>
            <a:ext cx="632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Mexico Mission Trip 2008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9700" y="381000"/>
            <a:ext cx="632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Joy in the Children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57300" y="1676400"/>
            <a:ext cx="6629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381000"/>
            <a:ext cx="6553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House Building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6764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9700" y="381000"/>
            <a:ext cx="632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Cement Work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48000" y="17526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9700" y="381000"/>
            <a:ext cx="632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Playing with the Children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94899" y="1295400"/>
            <a:ext cx="515420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9700" y="381000"/>
            <a:ext cx="632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Tiling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42" name="Picture 2" descr="C:\Documents and Settings\Aaron Geist\Local Settings\Temp\IMG_91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600200"/>
            <a:ext cx="6096000" cy="44958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9700" y="381000"/>
            <a:ext cx="632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Tiling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266" name="Picture 2" descr="C:\Documents and Settings\Aaron Geist\Local Settings\Temp\IMG_27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447800"/>
            <a:ext cx="4572000" cy="48021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9700" y="381000"/>
            <a:ext cx="632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Tiling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290" name="Picture 2" descr="C:\Documents and Settings\Aaron Geist\Local Settings\Temp\IMG_27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1613944"/>
            <a:ext cx="3505200" cy="446285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9700" y="381000"/>
            <a:ext cx="632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Tiling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314" name="Picture 2" descr="C:\Documents and Settings\Aaron Geist\Local Settings\Temp\IMG_27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2954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9700" y="381000"/>
            <a:ext cx="632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Tiling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338" name="Picture 2" descr="C:\Documents and Settings\Aaron Geist\Local Settings\Temp\IMG_2807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600200"/>
            <a:ext cx="5029200" cy="467296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9700" y="381000"/>
            <a:ext cx="632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Tiling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5362" name="Picture 2" descr="C:\Documents and Settings\Aaron Geist\Local Settings\Temp\IMG_68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295400"/>
            <a:ext cx="6248400" cy="528510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9700" y="381000"/>
            <a:ext cx="632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Mexico Mission Trip 2008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200" y="2438400"/>
            <a:ext cx="6705600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what the LORD says: Do what is just and right. Rescue from the hand of his oppressor the one who has been robbed.</a:t>
            </a:r>
          </a:p>
          <a:p>
            <a:pPr algn="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Jeremiah 22:3a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9700" y="381000"/>
            <a:ext cx="632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Mexico Mission Trip 2008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494971"/>
            <a:ext cx="8077200" cy="50167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you spread out your hands in prayer, </a:t>
            </a:r>
            <a:b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hide my eyes from you; </a:t>
            </a:r>
            <a:b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 if you offer many prayers, </a:t>
            </a:r>
            <a:b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not listen. </a:t>
            </a:r>
            <a:b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Wash and make yourselves clean. </a:t>
            </a:r>
            <a:b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your evil deeds out of my sight! </a:t>
            </a:r>
            <a:b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 doing wrong, learn to do right! </a:t>
            </a:r>
            <a:b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Seek justice, encourage the oppressed.  </a:t>
            </a:r>
            <a:b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</a:t>
            </a:r>
          </a:p>
          <a:p>
            <a:pPr algn="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Isaiah 1:15a, 16-17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381000"/>
            <a:ext cx="6553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House Building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90800" y="1371600"/>
            <a:ext cx="3962400" cy="526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9700" y="381000"/>
            <a:ext cx="632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House Building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14400" y="16002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381000"/>
            <a:ext cx="6553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Children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781300" y="1295400"/>
            <a:ext cx="35814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381000"/>
            <a:ext cx="6553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Children Around the House Build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38200" y="1524000"/>
            <a:ext cx="7467600" cy="491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381000"/>
            <a:ext cx="6553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Worship at Church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5300" y="1672535"/>
            <a:ext cx="8153400" cy="419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381000"/>
            <a:ext cx="6553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House Building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43000" y="1676400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381000"/>
            <a:ext cx="6553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Cement Work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90800" y="1803400"/>
            <a:ext cx="39624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9700" y="381000"/>
            <a:ext cx="632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House Building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23900" y="1295400"/>
            <a:ext cx="7696200" cy="52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9700" y="381000"/>
            <a:ext cx="632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Church Ministry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1500" y="1752600"/>
            <a:ext cx="8001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9700" y="381000"/>
            <a:ext cx="632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Photo Ministry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46400" y="1524000"/>
            <a:ext cx="3251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381000"/>
            <a:ext cx="6553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Children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21000" y="1447800"/>
            <a:ext cx="330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9700" y="381000"/>
            <a:ext cx="632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VBS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76300" y="1473200"/>
            <a:ext cx="739140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9700" y="381000"/>
            <a:ext cx="632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Daily Preparation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0" y="1358900"/>
            <a:ext cx="419100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9700" y="381000"/>
            <a:ext cx="632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VBS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5800" y="13716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128</Words>
  <Application>Microsoft Office PowerPoint</Application>
  <PresentationFormat>On-screen Show (4:3)</PresentationFormat>
  <Paragraphs>59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Aaron Geist</dc:creator>
  <cp:lastModifiedBy>Vicki Knez</cp:lastModifiedBy>
  <cp:revision>36</cp:revision>
  <dcterms:created xsi:type="dcterms:W3CDTF">2008-08-24T03:48:47Z</dcterms:created>
  <dcterms:modified xsi:type="dcterms:W3CDTF">2008-08-24T15:23:34Z</dcterms:modified>
</cp:coreProperties>
</file>